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64" r:id="rId2"/>
    <p:sldId id="268" r:id="rId3"/>
    <p:sldId id="269" r:id="rId4"/>
    <p:sldId id="270" r:id="rId5"/>
    <p:sldId id="267" r:id="rId6"/>
    <p:sldId id="271" r:id="rId7"/>
    <p:sldId id="272" r:id="rId8"/>
    <p:sldId id="273" r:id="rId9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90A4"/>
    <a:srgbClr val="206372"/>
    <a:srgbClr val="276D82"/>
    <a:srgbClr val="7AC8C7"/>
    <a:srgbClr val="69A3B5"/>
    <a:srgbClr val="0A95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1" autoAdjust="0"/>
  </p:normalViewPr>
  <p:slideViewPr>
    <p:cSldViewPr>
      <p:cViewPr varScale="1">
        <p:scale>
          <a:sx n="104" d="100"/>
          <a:sy n="104" d="100"/>
        </p:scale>
        <p:origin x="-90" y="-5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529CE-6F73-4BBB-A165-0D56098325A7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966C4-B14A-495E-94F1-F5B835E721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1448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966C4-B14A-495E-94F1-F5B835E7219D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5904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ro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1600" y="2316733"/>
            <a:ext cx="5760640" cy="1316831"/>
          </a:xfrm>
        </p:spPr>
        <p:txBody>
          <a:bodyPr/>
          <a:lstStyle>
            <a:lvl1pPr algn="l">
              <a:defRPr sz="3200" b="1"/>
            </a:lvl1pPr>
          </a:lstStyle>
          <a:p>
            <a:r>
              <a:rPr lang="de-DE" dirty="0" smtClean="0"/>
              <a:t>Headline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971600" y="3633564"/>
            <a:ext cx="6800800" cy="52236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err="1" smtClean="0"/>
              <a:t>Subheading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83F7-BE5B-4AAD-8BF3-2DE6ED79B46A}" type="slidenum">
              <a:rPr lang="de-DE" smtClean="0"/>
              <a:t>‹Nr.›</a:t>
            </a:fld>
            <a:endParaRPr lang="de-DE"/>
          </a:p>
        </p:txBody>
      </p:sp>
      <p:sp>
        <p:nvSpPr>
          <p:cNvPr id="19" name="Untertitel 2"/>
          <p:cNvSpPr txBox="1">
            <a:spLocks/>
          </p:cNvSpPr>
          <p:nvPr userDrawn="1"/>
        </p:nvSpPr>
        <p:spPr>
          <a:xfrm>
            <a:off x="971600" y="1203598"/>
            <a:ext cx="7790731" cy="642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010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3547582"/>
            <a:ext cx="7467331" cy="968384"/>
          </a:xfrm>
        </p:spPr>
        <p:txBody>
          <a:bodyPr anchor="t"/>
          <a:lstStyle>
            <a:lvl1pPr algn="l">
              <a:defRPr sz="3200" b="1" cap="none"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971600" y="2422441"/>
            <a:ext cx="7467331" cy="1066577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83F7-BE5B-4AAD-8BF3-2DE6ED79B4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845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205979"/>
            <a:ext cx="7755363" cy="85725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3568" y="1200151"/>
            <a:ext cx="3812232" cy="3394472"/>
          </a:xfrm>
        </p:spPr>
        <p:txBody>
          <a:bodyPr/>
          <a:lstStyle>
            <a:lvl1pPr>
              <a:buClr>
                <a:srgbClr val="206372"/>
              </a:buClr>
              <a:defRPr sz="2800"/>
            </a:lvl1pPr>
            <a:lvl2pPr>
              <a:buClr>
                <a:srgbClr val="206372"/>
              </a:buClr>
              <a:defRPr sz="2400"/>
            </a:lvl2pPr>
            <a:lvl3pPr>
              <a:buClr>
                <a:srgbClr val="206372"/>
              </a:buClr>
              <a:defRPr sz="2000"/>
            </a:lvl3pPr>
            <a:lvl4pPr>
              <a:buClr>
                <a:srgbClr val="206372"/>
              </a:buClr>
              <a:defRPr sz="1800"/>
            </a:lvl4pPr>
            <a:lvl5pPr>
              <a:buClr>
                <a:srgbClr val="206372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790731" cy="3394472"/>
          </a:xfrm>
        </p:spPr>
        <p:txBody>
          <a:bodyPr/>
          <a:lstStyle>
            <a:lvl1pPr>
              <a:buClr>
                <a:srgbClr val="206372"/>
              </a:buClr>
              <a:defRPr sz="2800"/>
            </a:lvl1pPr>
            <a:lvl2pPr>
              <a:buClr>
                <a:srgbClr val="206372"/>
              </a:buClr>
              <a:defRPr sz="2400"/>
            </a:lvl2pPr>
            <a:lvl3pPr>
              <a:buClr>
                <a:srgbClr val="206372"/>
              </a:buClr>
              <a:defRPr sz="2000"/>
            </a:lvl3pPr>
            <a:lvl4pPr>
              <a:buClr>
                <a:srgbClr val="206372"/>
              </a:buClr>
              <a:defRPr sz="1800"/>
            </a:lvl4pPr>
            <a:lvl5pPr>
              <a:buClr>
                <a:srgbClr val="206372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83F7-BE5B-4AAD-8BF3-2DE6ED79B4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3023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83F7-BE5B-4AAD-8BF3-2DE6ED79B4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221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204787"/>
            <a:ext cx="2853954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 smtClean="0"/>
              <a:t>Titelmasterformat durch Klicken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4813374" cy="4389835"/>
          </a:xfrm>
        </p:spPr>
        <p:txBody>
          <a:bodyPr/>
          <a:lstStyle>
            <a:lvl1pPr>
              <a:buClr>
                <a:srgbClr val="206372"/>
              </a:buClr>
              <a:defRPr sz="3200"/>
            </a:lvl1pPr>
            <a:lvl2pPr>
              <a:buClr>
                <a:srgbClr val="206372"/>
              </a:buClr>
              <a:defRPr sz="2800"/>
            </a:lvl2pPr>
            <a:lvl3pPr>
              <a:buClr>
                <a:srgbClr val="206372"/>
              </a:buClr>
              <a:defRPr sz="2400"/>
            </a:lvl3pPr>
            <a:lvl4pPr>
              <a:buClr>
                <a:srgbClr val="206372"/>
              </a:buClr>
              <a:defRPr sz="2000"/>
            </a:lvl4pPr>
            <a:lvl5pPr>
              <a:buClr>
                <a:srgbClr val="206372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11560" y="1076326"/>
            <a:ext cx="2853954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83F7-BE5B-4AAD-8BF3-2DE6ED79B46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10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88224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683F7-BE5B-4AAD-8BF3-2DE6ED79B46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4342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5" r:id="rId4"/>
    <p:sldLayoutId id="2147483656" r:id="rId5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Carl_Oswald_Rostosky_-_Zwei_Kaninchen_und_ein_Igel_1861.j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7187"/>
            <a:ext cx="9144000" cy="816372"/>
          </a:xfrm>
        </p:spPr>
        <p:txBody>
          <a:bodyPr/>
          <a:lstStyle/>
          <a:p>
            <a:pPr algn="ctr"/>
            <a:r>
              <a:rPr lang="de-DE" dirty="0" err="1" smtClean="0">
                <a:solidFill>
                  <a:srgbClr val="0A9687"/>
                </a:solidFill>
                <a:latin typeface="Roboto"/>
                <a:ea typeface="Calibri"/>
                <a:cs typeface="Times New Roman"/>
              </a:rPr>
              <a:t>Exploring</a:t>
            </a:r>
            <a:r>
              <a:rPr lang="de-DE" dirty="0" smtClean="0">
                <a:solidFill>
                  <a:srgbClr val="0A9687"/>
                </a:solidFill>
                <a:latin typeface="Roboto"/>
                <a:ea typeface="Calibri"/>
                <a:cs typeface="Times New Roman"/>
              </a:rPr>
              <a:t> Growth</a:t>
            </a:r>
            <a:endParaRPr lang="de-DE" b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771550"/>
            <a:ext cx="9144000" cy="522362"/>
          </a:xfrm>
        </p:spPr>
        <p:txBody>
          <a:bodyPr>
            <a:noAutofit/>
          </a:bodyPr>
          <a:lstStyle/>
          <a:p>
            <a:pPr algn="ctr"/>
            <a:r>
              <a:rPr lang="en-US" sz="2600" dirty="0">
                <a:solidFill>
                  <a:srgbClr val="0A9687"/>
                </a:solidFill>
                <a:ea typeface="Calibri"/>
                <a:cs typeface="Times New Roman"/>
              </a:rPr>
              <a:t>How fast do rabbits </a:t>
            </a:r>
            <a:r>
              <a:rPr lang="en-US" sz="2600" dirty="0" smtClean="0">
                <a:solidFill>
                  <a:srgbClr val="0A9687"/>
                </a:solidFill>
                <a:ea typeface="Calibri"/>
                <a:cs typeface="Times New Roman"/>
              </a:rPr>
              <a:t>reproduce</a:t>
            </a:r>
            <a:r>
              <a:rPr lang="de-DE" sz="2600" dirty="0" smtClean="0">
                <a:solidFill>
                  <a:srgbClr val="0A9687"/>
                </a:solidFill>
                <a:latin typeface="Roboto"/>
                <a:ea typeface="Calibri"/>
                <a:cs typeface="Times New Roman"/>
              </a:rPr>
              <a:t>?</a:t>
            </a:r>
            <a:endParaRPr lang="de-DE" sz="2600" dirty="0">
              <a:solidFill>
                <a:srgbClr val="0A9687"/>
              </a:solidFill>
              <a:latin typeface="Roboto"/>
              <a:ea typeface="Calibri"/>
              <a:cs typeface="Times New Roman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358469"/>
            <a:ext cx="4464496" cy="3589545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7092999" y="4587974"/>
            <a:ext cx="2054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err="1" smtClean="0"/>
              <a:t>picture</a:t>
            </a:r>
            <a:r>
              <a:rPr lang="de-DE" sz="800" dirty="0" smtClean="0"/>
              <a:t>: </a:t>
            </a:r>
            <a:r>
              <a:rPr lang="de-DE" sz="800" dirty="0" smtClean="0">
                <a:hlinkClick r:id="rId3"/>
              </a:rPr>
              <a:t>Zwei Kaninchen und ein Igel</a:t>
            </a:r>
            <a:endParaRPr lang="de-DE" sz="800" dirty="0" smtClean="0"/>
          </a:p>
          <a:p>
            <a:r>
              <a:rPr lang="de-DE" sz="800" dirty="0" err="1" smtClean="0"/>
              <a:t>author</a:t>
            </a:r>
            <a:r>
              <a:rPr lang="de-DE" sz="800" dirty="0" smtClean="0"/>
              <a:t>: Carl Oswald </a:t>
            </a:r>
            <a:r>
              <a:rPr lang="de-DE" sz="800" dirty="0" err="1" smtClean="0"/>
              <a:t>Rostosky</a:t>
            </a:r>
            <a:r>
              <a:rPr lang="de-DE" sz="800" dirty="0" smtClean="0"/>
              <a:t> (1839-1868); 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2511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7504" y="4587974"/>
            <a:ext cx="8280920" cy="438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dirty="0" err="1" smtClean="0"/>
              <a:t>year</a:t>
            </a:r>
            <a:r>
              <a:rPr lang="de-DE" sz="2400" dirty="0" smtClean="0"/>
              <a:t> 0</a:t>
            </a:r>
            <a:r>
              <a:rPr lang="de-DE" sz="2400" dirty="0"/>
              <a:t>	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83F7-BE5B-4AAD-8BF3-2DE6ED79B46A}" type="slidenum">
              <a:rPr lang="de-DE" smtClean="0"/>
              <a:t>2</a:t>
            </a:fld>
            <a:endParaRPr lang="de-DE"/>
          </a:p>
        </p:txBody>
      </p:sp>
      <p:pic>
        <p:nvPicPr>
          <p:cNvPr id="6" name="Grafik 5" descr="Kaninchen, Hase, Tier, Biologie, Zoologi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25806"/>
            <a:ext cx="1008112" cy="8815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910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7504" y="4587974"/>
            <a:ext cx="8280920" cy="438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dirty="0" err="1" smtClean="0"/>
              <a:t>year</a:t>
            </a:r>
            <a:r>
              <a:rPr lang="de-DE" sz="2400" dirty="0" smtClean="0"/>
              <a:t> 0</a:t>
            </a:r>
            <a:r>
              <a:rPr lang="de-DE" sz="2400" dirty="0"/>
              <a:t>	</a:t>
            </a:r>
            <a:r>
              <a:rPr lang="de-DE" sz="2400" dirty="0" smtClean="0"/>
              <a:t>	</a:t>
            </a:r>
            <a:r>
              <a:rPr lang="de-DE" sz="2400" dirty="0"/>
              <a:t> </a:t>
            </a:r>
            <a:r>
              <a:rPr lang="de-DE" sz="2400" dirty="0" err="1"/>
              <a:t>year</a:t>
            </a:r>
            <a:r>
              <a:rPr lang="de-DE" sz="2400" dirty="0"/>
              <a:t> </a:t>
            </a:r>
            <a:r>
              <a:rPr lang="de-DE" sz="2400" dirty="0" smtClean="0"/>
              <a:t>1</a:t>
            </a:r>
            <a:endParaRPr lang="de-DE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83F7-BE5B-4AAD-8BF3-2DE6ED79B46A}" type="slidenum">
              <a:rPr lang="de-DE" smtClean="0"/>
              <a:t>3</a:t>
            </a:fld>
            <a:endParaRPr lang="de-DE"/>
          </a:p>
        </p:txBody>
      </p:sp>
      <p:pic>
        <p:nvPicPr>
          <p:cNvPr id="6" name="Grafik 5" descr="Kaninchen, Hase, Tier, Biologie, Zoologi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25806"/>
            <a:ext cx="1008112" cy="88153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" name="Gruppieren 14"/>
          <p:cNvGrpSpPr/>
          <p:nvPr/>
        </p:nvGrpSpPr>
        <p:grpSpPr>
          <a:xfrm>
            <a:off x="1966020" y="113743"/>
            <a:ext cx="1021804" cy="4407690"/>
            <a:chOff x="2254052" y="113743"/>
            <a:chExt cx="1021804" cy="4407690"/>
          </a:xfrm>
        </p:grpSpPr>
        <p:pic>
          <p:nvPicPr>
            <p:cNvPr id="10" name="Grafik 9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1876819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Grafik 10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113743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Grafik 11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995281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Grafik 12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2758357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Grafik 13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4052" y="3639895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39957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7504" y="4587974"/>
            <a:ext cx="8280920" cy="438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dirty="0" err="1"/>
              <a:t>year</a:t>
            </a:r>
            <a:r>
              <a:rPr lang="de-DE" sz="2400" dirty="0"/>
              <a:t> </a:t>
            </a:r>
            <a:r>
              <a:rPr lang="de-DE" sz="2400" dirty="0" smtClean="0"/>
              <a:t>0</a:t>
            </a:r>
            <a:r>
              <a:rPr lang="de-DE" sz="2400" dirty="0"/>
              <a:t>	</a:t>
            </a:r>
            <a:r>
              <a:rPr lang="de-DE" sz="2400" dirty="0" smtClean="0"/>
              <a:t>	</a:t>
            </a:r>
            <a:r>
              <a:rPr lang="de-DE" sz="2400" dirty="0"/>
              <a:t> </a:t>
            </a:r>
            <a:r>
              <a:rPr lang="de-DE" sz="2400" dirty="0" err="1"/>
              <a:t>year</a:t>
            </a:r>
            <a:r>
              <a:rPr lang="de-DE" sz="2400" dirty="0"/>
              <a:t> </a:t>
            </a:r>
            <a:r>
              <a:rPr lang="de-DE" sz="2400" dirty="0" smtClean="0"/>
              <a:t>1</a:t>
            </a:r>
            <a:r>
              <a:rPr lang="de-DE" sz="2400" dirty="0"/>
              <a:t>	</a:t>
            </a:r>
            <a:r>
              <a:rPr lang="de-DE" sz="2400" dirty="0" smtClean="0"/>
              <a:t>	</a:t>
            </a:r>
            <a:r>
              <a:rPr lang="de-DE" sz="2400" dirty="0"/>
              <a:t> </a:t>
            </a:r>
            <a:r>
              <a:rPr lang="de-DE" sz="2400" dirty="0" err="1"/>
              <a:t>year</a:t>
            </a:r>
            <a:r>
              <a:rPr lang="de-DE" sz="2400" dirty="0"/>
              <a:t> </a:t>
            </a:r>
            <a:r>
              <a:rPr lang="de-DE" sz="2400" dirty="0" smtClean="0"/>
              <a:t>2</a:t>
            </a:r>
            <a:endParaRPr lang="de-DE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83F7-BE5B-4AAD-8BF3-2DE6ED79B46A}" type="slidenum">
              <a:rPr lang="de-DE" smtClean="0"/>
              <a:t>4</a:t>
            </a:fld>
            <a:endParaRPr lang="de-DE"/>
          </a:p>
        </p:txBody>
      </p:sp>
      <p:pic>
        <p:nvPicPr>
          <p:cNvPr id="6" name="Grafik 5" descr="Kaninchen, Hase, Tier, Biologie, Zoologi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25806"/>
            <a:ext cx="1008112" cy="88153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" name="Gruppieren 14"/>
          <p:cNvGrpSpPr/>
          <p:nvPr/>
        </p:nvGrpSpPr>
        <p:grpSpPr>
          <a:xfrm>
            <a:off x="1966020" y="113743"/>
            <a:ext cx="1021804" cy="4407690"/>
            <a:chOff x="2254052" y="113743"/>
            <a:chExt cx="1021804" cy="4407690"/>
          </a:xfrm>
        </p:grpSpPr>
        <p:pic>
          <p:nvPicPr>
            <p:cNvPr id="10" name="Grafik 9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1876819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Grafik 10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113743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Grafik 11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995281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Grafik 12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2758357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Grafik 13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4052" y="3639895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6" name="Gruppieren 15"/>
          <p:cNvGrpSpPr/>
          <p:nvPr/>
        </p:nvGrpSpPr>
        <p:grpSpPr>
          <a:xfrm>
            <a:off x="3779912" y="113743"/>
            <a:ext cx="1021804" cy="4407690"/>
            <a:chOff x="2254052" y="113743"/>
            <a:chExt cx="1021804" cy="4407690"/>
          </a:xfrm>
        </p:grpSpPr>
        <p:pic>
          <p:nvPicPr>
            <p:cNvPr id="17" name="Grafik 16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1876819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Grafik 17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113743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Grafik 18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995281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Grafik 19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2758357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Grafik 20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4052" y="3639895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2" name="Gruppieren 21"/>
          <p:cNvGrpSpPr/>
          <p:nvPr/>
        </p:nvGrpSpPr>
        <p:grpSpPr>
          <a:xfrm>
            <a:off x="4808265" y="113743"/>
            <a:ext cx="1021804" cy="4407690"/>
            <a:chOff x="2254052" y="113743"/>
            <a:chExt cx="1021804" cy="4407690"/>
          </a:xfrm>
        </p:grpSpPr>
        <p:pic>
          <p:nvPicPr>
            <p:cNvPr id="23" name="Grafik 22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1876819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Grafik 23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113743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Grafik 24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995281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Grafik 25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2758357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Grafik 26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4052" y="3639895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8" name="Gruppieren 27"/>
          <p:cNvGrpSpPr/>
          <p:nvPr/>
        </p:nvGrpSpPr>
        <p:grpSpPr>
          <a:xfrm>
            <a:off x="5888385" y="113743"/>
            <a:ext cx="1021804" cy="4407690"/>
            <a:chOff x="2254052" y="113743"/>
            <a:chExt cx="1021804" cy="4407690"/>
          </a:xfrm>
        </p:grpSpPr>
        <p:pic>
          <p:nvPicPr>
            <p:cNvPr id="29" name="Grafik 28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1876819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" name="Grafik 29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113743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1" name="Grafik 30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995281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2" name="Grafik 31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2758357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3" name="Grafik 32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4052" y="3639895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4" name="Gruppieren 33"/>
          <p:cNvGrpSpPr/>
          <p:nvPr/>
        </p:nvGrpSpPr>
        <p:grpSpPr>
          <a:xfrm>
            <a:off x="6896497" y="99654"/>
            <a:ext cx="1021804" cy="4407690"/>
            <a:chOff x="2254052" y="113743"/>
            <a:chExt cx="1021804" cy="4407690"/>
          </a:xfrm>
        </p:grpSpPr>
        <p:pic>
          <p:nvPicPr>
            <p:cNvPr id="35" name="Grafik 34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1876819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" name="Grafik 35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113743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7" name="Grafik 36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995281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8" name="Grafik 37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2758357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9" name="Grafik 38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4052" y="3639895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0" name="Gruppieren 39"/>
          <p:cNvGrpSpPr/>
          <p:nvPr/>
        </p:nvGrpSpPr>
        <p:grpSpPr>
          <a:xfrm>
            <a:off x="7918301" y="99654"/>
            <a:ext cx="1021804" cy="4407690"/>
            <a:chOff x="2254052" y="113743"/>
            <a:chExt cx="1021804" cy="4407690"/>
          </a:xfrm>
        </p:grpSpPr>
        <p:pic>
          <p:nvPicPr>
            <p:cNvPr id="41" name="Grafik 40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1876819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2" name="Grafik 41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113743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3" name="Grafik 42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995281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4" name="Grafik 43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2758357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5" name="Grafik 44" descr="Kaninchen, Hase, Tier, Biologie, Zoologie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4052" y="3639895"/>
              <a:ext cx="1008112" cy="881538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39957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83F7-BE5B-4AAD-8BF3-2DE6ED79B46A}" type="slidenum">
              <a:rPr lang="de-DE" smtClean="0"/>
              <a:t>5</a:t>
            </a:fld>
            <a:endParaRPr lang="de-DE"/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123357"/>
              </p:ext>
            </p:extLst>
          </p:nvPr>
        </p:nvGraphicFramePr>
        <p:xfrm>
          <a:off x="107504" y="51470"/>
          <a:ext cx="8856984" cy="5112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1224136"/>
                <a:gridCol w="1368152"/>
                <a:gridCol w="5256584"/>
              </a:tblGrid>
              <a:tr h="475252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err="1" smtClean="0"/>
                        <a:t>year</a:t>
                      </a:r>
                      <a:r>
                        <a:rPr lang="de-DE" sz="1600" dirty="0" smtClean="0"/>
                        <a:t> 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err="1" smtClean="0"/>
                        <a:t>year</a:t>
                      </a:r>
                      <a:r>
                        <a:rPr lang="de-DE" sz="1600" dirty="0" smtClean="0"/>
                        <a:t> 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err="1" smtClean="0"/>
                        <a:t>year</a:t>
                      </a:r>
                      <a:r>
                        <a:rPr lang="de-DE" sz="1600" dirty="0" smtClean="0"/>
                        <a:t> 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err="1" smtClean="0"/>
                        <a:t>year</a:t>
                      </a:r>
                      <a:r>
                        <a:rPr lang="de-DE" sz="1600" dirty="0" smtClean="0"/>
                        <a:t> 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13" name="Gruppieren 12"/>
          <p:cNvGrpSpPr/>
          <p:nvPr/>
        </p:nvGrpSpPr>
        <p:grpSpPr>
          <a:xfrm>
            <a:off x="1177723" y="4061965"/>
            <a:ext cx="684827" cy="732294"/>
            <a:chOff x="755576" y="2299891"/>
            <a:chExt cx="1035896" cy="1107697"/>
          </a:xfrm>
        </p:grpSpPr>
        <p:pic>
          <p:nvPicPr>
            <p:cNvPr id="14" name="Grafik 13" descr="Kaninchen, Hase, Tier, Biologie, Zoologi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9424" y="2313653"/>
              <a:ext cx="432048" cy="37780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Grafik 14" descr="Kaninchen, Hase, Tier, Biologie, Zoologi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3029786"/>
              <a:ext cx="432048" cy="37780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Grafik 15" descr="Kaninchen, Hase, Tier, Biologie, Zoologi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8205" y="2671910"/>
              <a:ext cx="432048" cy="37780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Grafik 16" descr="Kaninchen, Hase, Tier, Biologie, Zoologi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9424" y="3029784"/>
              <a:ext cx="432048" cy="37780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Grafik 17" descr="Kaninchen, Hase, Tier, Biologie, Zoologi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2299891"/>
              <a:ext cx="432048" cy="377802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" name="Gruppieren 3"/>
          <p:cNvGrpSpPr/>
          <p:nvPr/>
        </p:nvGrpSpPr>
        <p:grpSpPr>
          <a:xfrm>
            <a:off x="2415426" y="72434"/>
            <a:ext cx="684827" cy="4695003"/>
            <a:chOff x="1763688" y="555526"/>
            <a:chExt cx="620898" cy="4256721"/>
          </a:xfrm>
        </p:grpSpPr>
        <p:grpSp>
          <p:nvGrpSpPr>
            <p:cNvPr id="349" name="Gruppieren 348"/>
            <p:cNvGrpSpPr/>
            <p:nvPr/>
          </p:nvGrpSpPr>
          <p:grpSpPr>
            <a:xfrm>
              <a:off x="1763688" y="4148313"/>
              <a:ext cx="620898" cy="663934"/>
              <a:chOff x="755576" y="2299891"/>
              <a:chExt cx="1035896" cy="1107697"/>
            </a:xfrm>
          </p:grpSpPr>
          <p:pic>
            <p:nvPicPr>
              <p:cNvPr id="350" name="Grafik 349" descr="Kaninchen, Hase, Tier, Biologie, Zoologie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9424" y="2313653"/>
                <a:ext cx="432048" cy="3778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51" name="Grafik 350" descr="Kaninchen, Hase, Tier, Biologie, Zoologie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576" y="3029786"/>
                <a:ext cx="432048" cy="3778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52" name="Grafik 351" descr="Kaninchen, Hase, Tier, Biologie, Zoologie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38205" y="2671910"/>
                <a:ext cx="432048" cy="3778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53" name="Grafik 352" descr="Kaninchen, Hase, Tier, Biologie, Zoologie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9424" y="3029784"/>
                <a:ext cx="432048" cy="3778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54" name="Grafik 353" descr="Kaninchen, Hase, Tier, Biologie, Zoologie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576" y="2299891"/>
                <a:ext cx="432048" cy="37780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355" name="Gruppieren 354"/>
            <p:cNvGrpSpPr/>
            <p:nvPr/>
          </p:nvGrpSpPr>
          <p:grpSpPr>
            <a:xfrm>
              <a:off x="1763688" y="3245323"/>
              <a:ext cx="620898" cy="663934"/>
              <a:chOff x="755576" y="2299891"/>
              <a:chExt cx="1035896" cy="1107697"/>
            </a:xfrm>
          </p:grpSpPr>
          <p:pic>
            <p:nvPicPr>
              <p:cNvPr id="356" name="Grafik 355" descr="Kaninchen, Hase, Tier, Biologie, Zoologie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9424" y="2313653"/>
                <a:ext cx="432048" cy="3778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57" name="Grafik 356" descr="Kaninchen, Hase, Tier, Biologie, Zoologie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576" y="3029786"/>
                <a:ext cx="432048" cy="3778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58" name="Grafik 357" descr="Kaninchen, Hase, Tier, Biologie, Zoologie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38205" y="2671910"/>
                <a:ext cx="432048" cy="3778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59" name="Grafik 358" descr="Kaninchen, Hase, Tier, Biologie, Zoologie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9424" y="3029784"/>
                <a:ext cx="432048" cy="3778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60" name="Grafik 359" descr="Kaninchen, Hase, Tier, Biologie, Zoologie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576" y="2299891"/>
                <a:ext cx="432048" cy="37780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361" name="Gruppieren 360"/>
            <p:cNvGrpSpPr/>
            <p:nvPr/>
          </p:nvGrpSpPr>
          <p:grpSpPr>
            <a:xfrm>
              <a:off x="1763688" y="2355726"/>
              <a:ext cx="620898" cy="663934"/>
              <a:chOff x="755576" y="2299891"/>
              <a:chExt cx="1035896" cy="1107697"/>
            </a:xfrm>
          </p:grpSpPr>
          <p:pic>
            <p:nvPicPr>
              <p:cNvPr id="362" name="Grafik 361" descr="Kaninchen, Hase, Tier, Biologie, Zoologie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9424" y="2313653"/>
                <a:ext cx="432048" cy="3778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63" name="Grafik 362" descr="Kaninchen, Hase, Tier, Biologie, Zoologie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576" y="3029786"/>
                <a:ext cx="432048" cy="3778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64" name="Grafik 363" descr="Kaninchen, Hase, Tier, Biologie, Zoologie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38205" y="2671910"/>
                <a:ext cx="432048" cy="3778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65" name="Grafik 364" descr="Kaninchen, Hase, Tier, Biologie, Zoologie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9424" y="3029784"/>
                <a:ext cx="432048" cy="3778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66" name="Grafik 365" descr="Kaninchen, Hase, Tier, Biologie, Zoologie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576" y="2299891"/>
                <a:ext cx="432048" cy="37780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367" name="Gruppieren 366"/>
            <p:cNvGrpSpPr/>
            <p:nvPr/>
          </p:nvGrpSpPr>
          <p:grpSpPr>
            <a:xfrm>
              <a:off x="1763688" y="1451116"/>
              <a:ext cx="620898" cy="663934"/>
              <a:chOff x="755576" y="2299891"/>
              <a:chExt cx="1035896" cy="1107697"/>
            </a:xfrm>
          </p:grpSpPr>
          <p:pic>
            <p:nvPicPr>
              <p:cNvPr id="368" name="Grafik 367" descr="Kaninchen, Hase, Tier, Biologie, Zoologie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9424" y="2313653"/>
                <a:ext cx="432048" cy="3778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69" name="Grafik 368" descr="Kaninchen, Hase, Tier, Biologie, Zoologie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576" y="3029786"/>
                <a:ext cx="432048" cy="3778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70" name="Grafik 369" descr="Kaninchen, Hase, Tier, Biologie, Zoologie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38205" y="2671910"/>
                <a:ext cx="432048" cy="3778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71" name="Grafik 370" descr="Kaninchen, Hase, Tier, Biologie, Zoologie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9424" y="3029784"/>
                <a:ext cx="432048" cy="3778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72" name="Grafik 371" descr="Kaninchen, Hase, Tier, Biologie, Zoologie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576" y="2299891"/>
                <a:ext cx="432048" cy="37780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373" name="Gruppieren 372"/>
            <p:cNvGrpSpPr/>
            <p:nvPr/>
          </p:nvGrpSpPr>
          <p:grpSpPr>
            <a:xfrm>
              <a:off x="1763688" y="555526"/>
              <a:ext cx="620898" cy="663934"/>
              <a:chOff x="755576" y="2299891"/>
              <a:chExt cx="1035896" cy="1107697"/>
            </a:xfrm>
          </p:grpSpPr>
          <p:pic>
            <p:nvPicPr>
              <p:cNvPr id="374" name="Grafik 373" descr="Kaninchen, Hase, Tier, Biologie, Zoologie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9424" y="2313653"/>
                <a:ext cx="432048" cy="3778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75" name="Grafik 374" descr="Kaninchen, Hase, Tier, Biologie, Zoologie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576" y="3029786"/>
                <a:ext cx="432048" cy="3778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76" name="Grafik 375" descr="Kaninchen, Hase, Tier, Biologie, Zoologie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38205" y="2671910"/>
                <a:ext cx="432048" cy="3778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77" name="Grafik 376" descr="Kaninchen, Hase, Tier, Biologie, Zoologie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9424" y="3029784"/>
                <a:ext cx="432048" cy="3778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78" name="Grafik 377" descr="Kaninchen, Hase, Tier, Biologie, Zoologie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576" y="2299891"/>
                <a:ext cx="432048" cy="37780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2" name="Gruppieren 1"/>
          <p:cNvGrpSpPr/>
          <p:nvPr/>
        </p:nvGrpSpPr>
        <p:grpSpPr>
          <a:xfrm>
            <a:off x="3851920" y="63336"/>
            <a:ext cx="4392488" cy="4721825"/>
            <a:chOff x="3851920" y="63336"/>
            <a:chExt cx="4392488" cy="4721825"/>
          </a:xfrm>
        </p:grpSpPr>
        <p:grpSp>
          <p:nvGrpSpPr>
            <p:cNvPr id="379" name="Gruppieren 378"/>
            <p:cNvGrpSpPr/>
            <p:nvPr/>
          </p:nvGrpSpPr>
          <p:grpSpPr>
            <a:xfrm>
              <a:off x="6647435" y="90158"/>
              <a:ext cx="684827" cy="4695003"/>
              <a:chOff x="1763688" y="555526"/>
              <a:chExt cx="620898" cy="4256721"/>
            </a:xfrm>
          </p:grpSpPr>
          <p:grpSp>
            <p:nvGrpSpPr>
              <p:cNvPr id="380" name="Gruppieren 379"/>
              <p:cNvGrpSpPr/>
              <p:nvPr/>
            </p:nvGrpSpPr>
            <p:grpSpPr>
              <a:xfrm>
                <a:off x="1763688" y="414831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05" name="Grafik 404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06" name="Grafik 405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07" name="Grafik 406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08" name="Grafik 407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09" name="Grafik 408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381" name="Gruppieren 380"/>
              <p:cNvGrpSpPr/>
              <p:nvPr/>
            </p:nvGrpSpPr>
            <p:grpSpPr>
              <a:xfrm>
                <a:off x="1763688" y="324532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00" name="Grafik 399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01" name="Grafik 400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02" name="Grafik 401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03" name="Grafik 402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04" name="Grafik 403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382" name="Gruppieren 381"/>
              <p:cNvGrpSpPr/>
              <p:nvPr/>
            </p:nvGrpSpPr>
            <p:grpSpPr>
              <a:xfrm>
                <a:off x="1763688" y="23557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395" name="Grafik 394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96" name="Grafik 395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97" name="Grafik 396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98" name="Grafik 397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99" name="Grafik 398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383" name="Gruppieren 382"/>
              <p:cNvGrpSpPr/>
              <p:nvPr/>
            </p:nvGrpSpPr>
            <p:grpSpPr>
              <a:xfrm>
                <a:off x="1763688" y="145111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390" name="Grafik 389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91" name="Grafik 390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92" name="Grafik 391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93" name="Grafik 392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94" name="Grafik 393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384" name="Gruppieren 383"/>
              <p:cNvGrpSpPr/>
              <p:nvPr/>
            </p:nvGrpSpPr>
            <p:grpSpPr>
              <a:xfrm>
                <a:off x="1763688" y="5555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385" name="Grafik 384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86" name="Grafik 385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87" name="Grafik 386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88" name="Grafik 387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89" name="Grafik 388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410" name="Gruppieren 409"/>
            <p:cNvGrpSpPr/>
            <p:nvPr/>
          </p:nvGrpSpPr>
          <p:grpSpPr>
            <a:xfrm>
              <a:off x="3851920" y="63336"/>
              <a:ext cx="684827" cy="4695003"/>
              <a:chOff x="1763688" y="555526"/>
              <a:chExt cx="620898" cy="4256721"/>
            </a:xfrm>
          </p:grpSpPr>
          <p:grpSp>
            <p:nvGrpSpPr>
              <p:cNvPr id="411" name="Gruppieren 410"/>
              <p:cNvGrpSpPr/>
              <p:nvPr/>
            </p:nvGrpSpPr>
            <p:grpSpPr>
              <a:xfrm>
                <a:off x="1763688" y="414831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36" name="Grafik 435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37" name="Grafik 436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38" name="Grafik 437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39" name="Grafik 438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40" name="Grafik 439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412" name="Gruppieren 411"/>
              <p:cNvGrpSpPr/>
              <p:nvPr/>
            </p:nvGrpSpPr>
            <p:grpSpPr>
              <a:xfrm>
                <a:off x="1763688" y="324532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31" name="Grafik 430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32" name="Grafik 431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33" name="Grafik 432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34" name="Grafik 433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35" name="Grafik 434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413" name="Gruppieren 412"/>
              <p:cNvGrpSpPr/>
              <p:nvPr/>
            </p:nvGrpSpPr>
            <p:grpSpPr>
              <a:xfrm>
                <a:off x="1763688" y="23557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26" name="Grafik 425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27" name="Grafik 426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28" name="Grafik 427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29" name="Grafik 428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30" name="Grafik 429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414" name="Gruppieren 413"/>
              <p:cNvGrpSpPr/>
              <p:nvPr/>
            </p:nvGrpSpPr>
            <p:grpSpPr>
              <a:xfrm>
                <a:off x="1763688" y="145111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21" name="Grafik 420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22" name="Grafik 421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23" name="Grafik 422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24" name="Grafik 423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25" name="Grafik 424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415" name="Gruppieren 414"/>
              <p:cNvGrpSpPr/>
              <p:nvPr/>
            </p:nvGrpSpPr>
            <p:grpSpPr>
              <a:xfrm>
                <a:off x="1763688" y="5555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16" name="Grafik 415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17" name="Grafik 416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18" name="Grafik 417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19" name="Grafik 418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20" name="Grafik 419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441" name="Gruppieren 440"/>
            <p:cNvGrpSpPr/>
            <p:nvPr/>
          </p:nvGrpSpPr>
          <p:grpSpPr>
            <a:xfrm>
              <a:off x="4788024" y="71381"/>
              <a:ext cx="684827" cy="4695003"/>
              <a:chOff x="1763688" y="555526"/>
              <a:chExt cx="620898" cy="4256721"/>
            </a:xfrm>
          </p:grpSpPr>
          <p:grpSp>
            <p:nvGrpSpPr>
              <p:cNvPr id="442" name="Gruppieren 441"/>
              <p:cNvGrpSpPr/>
              <p:nvPr/>
            </p:nvGrpSpPr>
            <p:grpSpPr>
              <a:xfrm>
                <a:off x="1763688" y="414831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67" name="Grafik 466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68" name="Grafik 467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69" name="Grafik 468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70" name="Grafik 469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71" name="Grafik 470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443" name="Gruppieren 442"/>
              <p:cNvGrpSpPr/>
              <p:nvPr/>
            </p:nvGrpSpPr>
            <p:grpSpPr>
              <a:xfrm>
                <a:off x="1763688" y="324532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62" name="Grafik 461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63" name="Grafik 462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64" name="Grafik 463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65" name="Grafik 464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66" name="Grafik 465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444" name="Gruppieren 443"/>
              <p:cNvGrpSpPr/>
              <p:nvPr/>
            </p:nvGrpSpPr>
            <p:grpSpPr>
              <a:xfrm>
                <a:off x="1763688" y="23557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57" name="Grafik 456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58" name="Grafik 457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59" name="Grafik 458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60" name="Grafik 459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61" name="Grafik 460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445" name="Gruppieren 444"/>
              <p:cNvGrpSpPr/>
              <p:nvPr/>
            </p:nvGrpSpPr>
            <p:grpSpPr>
              <a:xfrm>
                <a:off x="1763688" y="145111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52" name="Grafik 451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53" name="Grafik 452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54" name="Grafik 453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55" name="Grafik 454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56" name="Grafik 455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446" name="Gruppieren 445"/>
              <p:cNvGrpSpPr/>
              <p:nvPr/>
            </p:nvGrpSpPr>
            <p:grpSpPr>
              <a:xfrm>
                <a:off x="1763688" y="5555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47" name="Grafik 446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48" name="Grafik 447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49" name="Grafik 448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50" name="Grafik 449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51" name="Grafik 450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472" name="Gruppieren 471"/>
            <p:cNvGrpSpPr/>
            <p:nvPr/>
          </p:nvGrpSpPr>
          <p:grpSpPr>
            <a:xfrm>
              <a:off x="5711331" y="79835"/>
              <a:ext cx="684827" cy="4695003"/>
              <a:chOff x="1763688" y="555526"/>
              <a:chExt cx="620898" cy="4256721"/>
            </a:xfrm>
          </p:grpSpPr>
          <p:grpSp>
            <p:nvGrpSpPr>
              <p:cNvPr id="473" name="Gruppieren 472"/>
              <p:cNvGrpSpPr/>
              <p:nvPr/>
            </p:nvGrpSpPr>
            <p:grpSpPr>
              <a:xfrm>
                <a:off x="1763688" y="414831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98" name="Grafik 497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99" name="Grafik 498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00" name="Grafik 499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01" name="Grafik 500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02" name="Grafik 501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474" name="Gruppieren 473"/>
              <p:cNvGrpSpPr/>
              <p:nvPr/>
            </p:nvGrpSpPr>
            <p:grpSpPr>
              <a:xfrm>
                <a:off x="1763688" y="324532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93" name="Grafik 492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94" name="Grafik 493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95" name="Grafik 494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96" name="Grafik 495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97" name="Grafik 496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475" name="Gruppieren 474"/>
              <p:cNvGrpSpPr/>
              <p:nvPr/>
            </p:nvGrpSpPr>
            <p:grpSpPr>
              <a:xfrm>
                <a:off x="1763688" y="23557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88" name="Grafik 487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89" name="Grafik 488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90" name="Grafik 489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91" name="Grafik 490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92" name="Grafik 491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476" name="Gruppieren 475"/>
              <p:cNvGrpSpPr/>
              <p:nvPr/>
            </p:nvGrpSpPr>
            <p:grpSpPr>
              <a:xfrm>
                <a:off x="1763688" y="145111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83" name="Grafik 482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84" name="Grafik 483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85" name="Grafik 484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86" name="Grafik 485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87" name="Grafik 486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477" name="Gruppieren 476"/>
              <p:cNvGrpSpPr/>
              <p:nvPr/>
            </p:nvGrpSpPr>
            <p:grpSpPr>
              <a:xfrm>
                <a:off x="1763688" y="5555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78" name="Grafik 477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79" name="Grafik 478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80" name="Grafik 479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81" name="Grafik 480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82" name="Grafik 481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503" name="Gruppieren 502"/>
            <p:cNvGrpSpPr/>
            <p:nvPr/>
          </p:nvGrpSpPr>
          <p:grpSpPr>
            <a:xfrm>
              <a:off x="7559581" y="72434"/>
              <a:ext cx="684827" cy="4695003"/>
              <a:chOff x="1763688" y="555526"/>
              <a:chExt cx="620898" cy="4256721"/>
            </a:xfrm>
          </p:grpSpPr>
          <p:grpSp>
            <p:nvGrpSpPr>
              <p:cNvPr id="504" name="Gruppieren 503"/>
              <p:cNvGrpSpPr/>
              <p:nvPr/>
            </p:nvGrpSpPr>
            <p:grpSpPr>
              <a:xfrm>
                <a:off x="1763688" y="414831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529" name="Grafik 528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30" name="Grafik 529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31" name="Grafik 530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32" name="Grafik 531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33" name="Grafik 532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505" name="Gruppieren 504"/>
              <p:cNvGrpSpPr/>
              <p:nvPr/>
            </p:nvGrpSpPr>
            <p:grpSpPr>
              <a:xfrm>
                <a:off x="1763688" y="324532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524" name="Grafik 523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25" name="Grafik 524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26" name="Grafik 525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27" name="Grafik 526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28" name="Grafik 527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506" name="Gruppieren 505"/>
              <p:cNvGrpSpPr/>
              <p:nvPr/>
            </p:nvGrpSpPr>
            <p:grpSpPr>
              <a:xfrm>
                <a:off x="1763688" y="23557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519" name="Grafik 518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20" name="Grafik 519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21" name="Grafik 520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22" name="Grafik 521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23" name="Grafik 522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507" name="Gruppieren 506"/>
              <p:cNvGrpSpPr/>
              <p:nvPr/>
            </p:nvGrpSpPr>
            <p:grpSpPr>
              <a:xfrm>
                <a:off x="1763688" y="145111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514" name="Grafik 513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15" name="Grafik 514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16" name="Grafik 515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17" name="Grafik 516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18" name="Grafik 517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508" name="Gruppieren 507"/>
              <p:cNvGrpSpPr/>
              <p:nvPr/>
            </p:nvGrpSpPr>
            <p:grpSpPr>
              <a:xfrm>
                <a:off x="1763688" y="5555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509" name="Grafik 508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10" name="Grafik 509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11" name="Grafik 510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12" name="Grafik 511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13" name="Grafik 512" descr="Kaninchen, Hase, Tier, Biologie, Zoologie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  <p:pic>
        <p:nvPicPr>
          <p:cNvPr id="534" name="Grafik 533" descr="Kaninchen, Hase, Tier, Biologie, Zoologi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96" y="4508576"/>
            <a:ext cx="258962" cy="226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253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83F7-BE5B-4AAD-8BF3-2DE6ED79B46A}" type="slidenum">
              <a:rPr lang="de-DE" smtClean="0"/>
              <a:t>6</a:t>
            </a:fld>
            <a:endParaRPr lang="de-DE"/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107504" y="4731990"/>
            <a:ext cx="1008112" cy="294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1600" dirty="0" err="1"/>
              <a:t>year</a:t>
            </a:r>
            <a:r>
              <a:rPr lang="de-DE" sz="1600" dirty="0"/>
              <a:t> </a:t>
            </a:r>
            <a:r>
              <a:rPr lang="de-DE" sz="1600" dirty="0" smtClean="0"/>
              <a:t>4</a:t>
            </a:r>
            <a:endParaRPr lang="de-DE" sz="1600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3610469" y="95751"/>
            <a:ext cx="2200466" cy="2365451"/>
            <a:chOff x="3851920" y="63336"/>
            <a:chExt cx="4392488" cy="4721825"/>
          </a:xfrm>
        </p:grpSpPr>
        <p:grpSp>
          <p:nvGrpSpPr>
            <p:cNvPr id="8" name="Gruppieren 7"/>
            <p:cNvGrpSpPr/>
            <p:nvPr/>
          </p:nvGrpSpPr>
          <p:grpSpPr>
            <a:xfrm>
              <a:off x="6647435" y="90158"/>
              <a:ext cx="684827" cy="4695003"/>
              <a:chOff x="1763688" y="555526"/>
              <a:chExt cx="620898" cy="4256721"/>
            </a:xfrm>
          </p:grpSpPr>
          <p:grpSp>
            <p:nvGrpSpPr>
              <p:cNvPr id="133" name="Gruppieren 132"/>
              <p:cNvGrpSpPr/>
              <p:nvPr/>
            </p:nvGrpSpPr>
            <p:grpSpPr>
              <a:xfrm>
                <a:off x="1763688" y="414831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158" name="Grafik 15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59" name="Grafik 15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60" name="Grafik 15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61" name="Grafik 16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62" name="Grafik 16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34" name="Gruppieren 133"/>
              <p:cNvGrpSpPr/>
              <p:nvPr/>
            </p:nvGrpSpPr>
            <p:grpSpPr>
              <a:xfrm>
                <a:off x="1763688" y="324532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153" name="Grafik 15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54" name="Grafik 15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55" name="Grafik 15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56" name="Grafik 15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57" name="Grafik 15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35" name="Gruppieren 134"/>
              <p:cNvGrpSpPr/>
              <p:nvPr/>
            </p:nvGrpSpPr>
            <p:grpSpPr>
              <a:xfrm>
                <a:off x="1763688" y="23557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148" name="Grafik 14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49" name="Grafik 14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50" name="Grafik 14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51" name="Grafik 15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52" name="Grafik 15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36" name="Gruppieren 135"/>
              <p:cNvGrpSpPr/>
              <p:nvPr/>
            </p:nvGrpSpPr>
            <p:grpSpPr>
              <a:xfrm>
                <a:off x="1763688" y="145111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143" name="Grafik 14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44" name="Grafik 14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45" name="Grafik 14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46" name="Grafik 14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47" name="Grafik 14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37" name="Gruppieren 136"/>
              <p:cNvGrpSpPr/>
              <p:nvPr/>
            </p:nvGrpSpPr>
            <p:grpSpPr>
              <a:xfrm>
                <a:off x="1763688" y="5555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138" name="Grafik 13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39" name="Grafik 13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40" name="Grafik 13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41" name="Grafik 14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42" name="Grafik 14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9" name="Gruppieren 8"/>
            <p:cNvGrpSpPr/>
            <p:nvPr/>
          </p:nvGrpSpPr>
          <p:grpSpPr>
            <a:xfrm>
              <a:off x="3851920" y="63336"/>
              <a:ext cx="684827" cy="4695003"/>
              <a:chOff x="1763688" y="555526"/>
              <a:chExt cx="620898" cy="4256721"/>
            </a:xfrm>
          </p:grpSpPr>
          <p:grpSp>
            <p:nvGrpSpPr>
              <p:cNvPr id="103" name="Gruppieren 102"/>
              <p:cNvGrpSpPr/>
              <p:nvPr/>
            </p:nvGrpSpPr>
            <p:grpSpPr>
              <a:xfrm>
                <a:off x="1763688" y="414831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128" name="Grafik 12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29" name="Grafik 12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30" name="Grafik 12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31" name="Grafik 13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32" name="Grafik 13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04" name="Gruppieren 103"/>
              <p:cNvGrpSpPr/>
              <p:nvPr/>
            </p:nvGrpSpPr>
            <p:grpSpPr>
              <a:xfrm>
                <a:off x="1763688" y="324532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123" name="Grafik 12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24" name="Grafik 12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25" name="Grafik 12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26" name="Grafik 12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27" name="Grafik 12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05" name="Gruppieren 104"/>
              <p:cNvGrpSpPr/>
              <p:nvPr/>
            </p:nvGrpSpPr>
            <p:grpSpPr>
              <a:xfrm>
                <a:off x="1763688" y="23557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118" name="Grafik 11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19" name="Grafik 11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20" name="Grafik 11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21" name="Grafik 12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22" name="Grafik 12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06" name="Gruppieren 105"/>
              <p:cNvGrpSpPr/>
              <p:nvPr/>
            </p:nvGrpSpPr>
            <p:grpSpPr>
              <a:xfrm>
                <a:off x="1763688" y="145111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113" name="Grafik 11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14" name="Grafik 11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15" name="Grafik 11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16" name="Grafik 11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17" name="Grafik 11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07" name="Gruppieren 106"/>
              <p:cNvGrpSpPr/>
              <p:nvPr/>
            </p:nvGrpSpPr>
            <p:grpSpPr>
              <a:xfrm>
                <a:off x="1763688" y="5555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108" name="Grafik 10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09" name="Grafik 10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10" name="Grafik 10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11" name="Grafik 11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12" name="Grafik 11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10" name="Gruppieren 9"/>
            <p:cNvGrpSpPr/>
            <p:nvPr/>
          </p:nvGrpSpPr>
          <p:grpSpPr>
            <a:xfrm>
              <a:off x="4788024" y="71381"/>
              <a:ext cx="684827" cy="4695003"/>
              <a:chOff x="1763688" y="555526"/>
              <a:chExt cx="620898" cy="4256721"/>
            </a:xfrm>
          </p:grpSpPr>
          <p:grpSp>
            <p:nvGrpSpPr>
              <p:cNvPr id="73" name="Gruppieren 72"/>
              <p:cNvGrpSpPr/>
              <p:nvPr/>
            </p:nvGrpSpPr>
            <p:grpSpPr>
              <a:xfrm>
                <a:off x="1763688" y="414831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98" name="Grafik 9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99" name="Grafik 9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00" name="Grafik 9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01" name="Grafik 10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02" name="Grafik 10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74" name="Gruppieren 73"/>
              <p:cNvGrpSpPr/>
              <p:nvPr/>
            </p:nvGrpSpPr>
            <p:grpSpPr>
              <a:xfrm>
                <a:off x="1763688" y="324532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93" name="Grafik 9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94" name="Grafik 9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95" name="Grafik 9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96" name="Grafik 9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97" name="Grafik 9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75" name="Gruppieren 74"/>
              <p:cNvGrpSpPr/>
              <p:nvPr/>
            </p:nvGrpSpPr>
            <p:grpSpPr>
              <a:xfrm>
                <a:off x="1763688" y="23557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88" name="Grafik 8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89" name="Grafik 8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90" name="Grafik 8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91" name="Grafik 9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92" name="Grafik 9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76" name="Gruppieren 75"/>
              <p:cNvGrpSpPr/>
              <p:nvPr/>
            </p:nvGrpSpPr>
            <p:grpSpPr>
              <a:xfrm>
                <a:off x="1763688" y="145111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83" name="Grafik 8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84" name="Grafik 8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85" name="Grafik 8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86" name="Grafik 8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87" name="Grafik 8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77" name="Gruppieren 76"/>
              <p:cNvGrpSpPr/>
              <p:nvPr/>
            </p:nvGrpSpPr>
            <p:grpSpPr>
              <a:xfrm>
                <a:off x="1763688" y="5555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78" name="Grafik 7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9" name="Grafik 7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80" name="Grafik 7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81" name="Grafik 8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82" name="Grafik 8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11" name="Gruppieren 10"/>
            <p:cNvGrpSpPr/>
            <p:nvPr/>
          </p:nvGrpSpPr>
          <p:grpSpPr>
            <a:xfrm>
              <a:off x="5711331" y="79835"/>
              <a:ext cx="684827" cy="4695003"/>
              <a:chOff x="1763688" y="555526"/>
              <a:chExt cx="620898" cy="4256721"/>
            </a:xfrm>
          </p:grpSpPr>
          <p:grpSp>
            <p:nvGrpSpPr>
              <p:cNvPr id="43" name="Gruppieren 42"/>
              <p:cNvGrpSpPr/>
              <p:nvPr/>
            </p:nvGrpSpPr>
            <p:grpSpPr>
              <a:xfrm>
                <a:off x="1763688" y="414831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68" name="Grafik 6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9" name="Grafik 6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0" name="Grafik 6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1" name="Grafik 7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2" name="Grafik 7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44" name="Gruppieren 43"/>
              <p:cNvGrpSpPr/>
              <p:nvPr/>
            </p:nvGrpSpPr>
            <p:grpSpPr>
              <a:xfrm>
                <a:off x="1763688" y="324532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63" name="Grafik 6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4" name="Grafik 6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5" name="Grafik 6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6" name="Grafik 6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7" name="Grafik 6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45" name="Gruppieren 44"/>
              <p:cNvGrpSpPr/>
              <p:nvPr/>
            </p:nvGrpSpPr>
            <p:grpSpPr>
              <a:xfrm>
                <a:off x="1763688" y="23557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58" name="Grafik 5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9" name="Grafik 5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0" name="Grafik 5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1" name="Grafik 6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2" name="Grafik 6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46" name="Gruppieren 45"/>
              <p:cNvGrpSpPr/>
              <p:nvPr/>
            </p:nvGrpSpPr>
            <p:grpSpPr>
              <a:xfrm>
                <a:off x="1763688" y="145111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53" name="Grafik 5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4" name="Grafik 5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5" name="Grafik 5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6" name="Grafik 5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7" name="Grafik 5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47" name="Gruppieren 46"/>
              <p:cNvGrpSpPr/>
              <p:nvPr/>
            </p:nvGrpSpPr>
            <p:grpSpPr>
              <a:xfrm>
                <a:off x="1763688" y="5555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8" name="Grafik 4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9" name="Grafik 4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0" name="Grafik 4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1" name="Grafik 5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2" name="Grafik 5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12" name="Gruppieren 11"/>
            <p:cNvGrpSpPr/>
            <p:nvPr/>
          </p:nvGrpSpPr>
          <p:grpSpPr>
            <a:xfrm>
              <a:off x="7559581" y="72434"/>
              <a:ext cx="684827" cy="4695003"/>
              <a:chOff x="1763688" y="555526"/>
              <a:chExt cx="620898" cy="4256721"/>
            </a:xfrm>
          </p:grpSpPr>
          <p:grpSp>
            <p:nvGrpSpPr>
              <p:cNvPr id="13" name="Gruppieren 12"/>
              <p:cNvGrpSpPr/>
              <p:nvPr/>
            </p:nvGrpSpPr>
            <p:grpSpPr>
              <a:xfrm>
                <a:off x="1763688" y="414831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38" name="Grafik 3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9" name="Grafik 3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0" name="Grafik 3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1" name="Grafik 4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2" name="Grafik 4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4" name="Gruppieren 13"/>
              <p:cNvGrpSpPr/>
              <p:nvPr/>
            </p:nvGrpSpPr>
            <p:grpSpPr>
              <a:xfrm>
                <a:off x="1763688" y="324532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33" name="Grafik 3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4" name="Grafik 3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5" name="Grafik 3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6" name="Grafik 3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7" name="Grafik 3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5" name="Gruppieren 14"/>
              <p:cNvGrpSpPr/>
              <p:nvPr/>
            </p:nvGrpSpPr>
            <p:grpSpPr>
              <a:xfrm>
                <a:off x="1763688" y="23557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28" name="Grafik 2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9" name="Grafik 2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0" name="Grafik 2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1" name="Grafik 3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2" name="Grafik 3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6" name="Gruppieren 15"/>
              <p:cNvGrpSpPr/>
              <p:nvPr/>
            </p:nvGrpSpPr>
            <p:grpSpPr>
              <a:xfrm>
                <a:off x="1763688" y="145111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23" name="Grafik 2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4" name="Grafik 2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5" name="Grafik 2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6" name="Grafik 2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7" name="Grafik 2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7" name="Gruppieren 16"/>
              <p:cNvGrpSpPr/>
              <p:nvPr/>
            </p:nvGrpSpPr>
            <p:grpSpPr>
              <a:xfrm>
                <a:off x="1763688" y="5555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18" name="Grafik 1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9" name="Grafik 1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0" name="Grafik 1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1" name="Grafik 2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2" name="Grafik 2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  <p:grpSp>
        <p:nvGrpSpPr>
          <p:cNvPr id="163" name="Gruppieren 162"/>
          <p:cNvGrpSpPr/>
          <p:nvPr/>
        </p:nvGrpSpPr>
        <p:grpSpPr>
          <a:xfrm>
            <a:off x="1162197" y="109188"/>
            <a:ext cx="2200466" cy="2365451"/>
            <a:chOff x="3851920" y="63336"/>
            <a:chExt cx="4392488" cy="4721825"/>
          </a:xfrm>
        </p:grpSpPr>
        <p:grpSp>
          <p:nvGrpSpPr>
            <p:cNvPr id="164" name="Gruppieren 163"/>
            <p:cNvGrpSpPr/>
            <p:nvPr/>
          </p:nvGrpSpPr>
          <p:grpSpPr>
            <a:xfrm>
              <a:off x="6647435" y="90158"/>
              <a:ext cx="684827" cy="4695003"/>
              <a:chOff x="1763688" y="555526"/>
              <a:chExt cx="620898" cy="4256721"/>
            </a:xfrm>
          </p:grpSpPr>
          <p:grpSp>
            <p:nvGrpSpPr>
              <p:cNvPr id="289" name="Gruppieren 288"/>
              <p:cNvGrpSpPr/>
              <p:nvPr/>
            </p:nvGrpSpPr>
            <p:grpSpPr>
              <a:xfrm>
                <a:off x="1763688" y="414831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314" name="Grafik 31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15" name="Grafik 31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16" name="Grafik 31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17" name="Grafik 31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18" name="Grafik 31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290" name="Gruppieren 289"/>
              <p:cNvGrpSpPr/>
              <p:nvPr/>
            </p:nvGrpSpPr>
            <p:grpSpPr>
              <a:xfrm>
                <a:off x="1763688" y="324532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309" name="Grafik 30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10" name="Grafik 30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11" name="Grafik 31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12" name="Grafik 31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13" name="Grafik 31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291" name="Gruppieren 290"/>
              <p:cNvGrpSpPr/>
              <p:nvPr/>
            </p:nvGrpSpPr>
            <p:grpSpPr>
              <a:xfrm>
                <a:off x="1763688" y="23557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304" name="Grafik 30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05" name="Grafik 30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06" name="Grafik 30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07" name="Grafik 30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08" name="Grafik 30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292" name="Gruppieren 291"/>
              <p:cNvGrpSpPr/>
              <p:nvPr/>
            </p:nvGrpSpPr>
            <p:grpSpPr>
              <a:xfrm>
                <a:off x="1763688" y="145111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299" name="Grafik 29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00" name="Grafik 29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01" name="Grafik 30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02" name="Grafik 30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03" name="Grafik 30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293" name="Gruppieren 292"/>
              <p:cNvGrpSpPr/>
              <p:nvPr/>
            </p:nvGrpSpPr>
            <p:grpSpPr>
              <a:xfrm>
                <a:off x="1763688" y="5555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294" name="Grafik 29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95" name="Grafik 29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96" name="Grafik 29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97" name="Grafik 29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98" name="Grafik 29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165" name="Gruppieren 164"/>
            <p:cNvGrpSpPr/>
            <p:nvPr/>
          </p:nvGrpSpPr>
          <p:grpSpPr>
            <a:xfrm>
              <a:off x="3851920" y="63336"/>
              <a:ext cx="684827" cy="4695003"/>
              <a:chOff x="1763688" y="555526"/>
              <a:chExt cx="620898" cy="4256721"/>
            </a:xfrm>
          </p:grpSpPr>
          <p:grpSp>
            <p:nvGrpSpPr>
              <p:cNvPr id="259" name="Gruppieren 258"/>
              <p:cNvGrpSpPr/>
              <p:nvPr/>
            </p:nvGrpSpPr>
            <p:grpSpPr>
              <a:xfrm>
                <a:off x="1763688" y="414831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284" name="Grafik 28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85" name="Grafik 28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86" name="Grafik 28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87" name="Grafik 28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88" name="Grafik 28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260" name="Gruppieren 259"/>
              <p:cNvGrpSpPr/>
              <p:nvPr/>
            </p:nvGrpSpPr>
            <p:grpSpPr>
              <a:xfrm>
                <a:off x="1763688" y="324532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279" name="Grafik 27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80" name="Grafik 27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81" name="Grafik 28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82" name="Grafik 28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83" name="Grafik 28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261" name="Gruppieren 260"/>
              <p:cNvGrpSpPr/>
              <p:nvPr/>
            </p:nvGrpSpPr>
            <p:grpSpPr>
              <a:xfrm>
                <a:off x="1763688" y="23557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274" name="Grafik 27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75" name="Grafik 27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76" name="Grafik 27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77" name="Grafik 27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78" name="Grafik 27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262" name="Gruppieren 261"/>
              <p:cNvGrpSpPr/>
              <p:nvPr/>
            </p:nvGrpSpPr>
            <p:grpSpPr>
              <a:xfrm>
                <a:off x="1763688" y="145111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269" name="Grafik 26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70" name="Grafik 26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71" name="Grafik 27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72" name="Grafik 27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73" name="Grafik 27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263" name="Gruppieren 262"/>
              <p:cNvGrpSpPr/>
              <p:nvPr/>
            </p:nvGrpSpPr>
            <p:grpSpPr>
              <a:xfrm>
                <a:off x="1763688" y="5555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264" name="Grafik 26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65" name="Grafik 26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66" name="Grafik 26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67" name="Grafik 26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68" name="Grafik 26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166" name="Gruppieren 165"/>
            <p:cNvGrpSpPr/>
            <p:nvPr/>
          </p:nvGrpSpPr>
          <p:grpSpPr>
            <a:xfrm>
              <a:off x="4788024" y="71381"/>
              <a:ext cx="684827" cy="4695003"/>
              <a:chOff x="1763688" y="555526"/>
              <a:chExt cx="620898" cy="4256721"/>
            </a:xfrm>
          </p:grpSpPr>
          <p:grpSp>
            <p:nvGrpSpPr>
              <p:cNvPr id="229" name="Gruppieren 228"/>
              <p:cNvGrpSpPr/>
              <p:nvPr/>
            </p:nvGrpSpPr>
            <p:grpSpPr>
              <a:xfrm>
                <a:off x="1763688" y="414831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254" name="Grafik 25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55" name="Grafik 25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56" name="Grafik 25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57" name="Grafik 25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58" name="Grafik 25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230" name="Gruppieren 229"/>
              <p:cNvGrpSpPr/>
              <p:nvPr/>
            </p:nvGrpSpPr>
            <p:grpSpPr>
              <a:xfrm>
                <a:off x="1763688" y="324532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249" name="Grafik 24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50" name="Grafik 24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51" name="Grafik 25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52" name="Grafik 25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53" name="Grafik 25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231" name="Gruppieren 230"/>
              <p:cNvGrpSpPr/>
              <p:nvPr/>
            </p:nvGrpSpPr>
            <p:grpSpPr>
              <a:xfrm>
                <a:off x="1763688" y="23557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244" name="Grafik 24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45" name="Grafik 24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46" name="Grafik 24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47" name="Grafik 24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48" name="Grafik 24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232" name="Gruppieren 231"/>
              <p:cNvGrpSpPr/>
              <p:nvPr/>
            </p:nvGrpSpPr>
            <p:grpSpPr>
              <a:xfrm>
                <a:off x="1763688" y="145111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239" name="Grafik 23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40" name="Grafik 23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41" name="Grafik 24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42" name="Grafik 24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43" name="Grafik 24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233" name="Gruppieren 232"/>
              <p:cNvGrpSpPr/>
              <p:nvPr/>
            </p:nvGrpSpPr>
            <p:grpSpPr>
              <a:xfrm>
                <a:off x="1763688" y="5555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234" name="Grafik 23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35" name="Grafik 23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36" name="Grafik 23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37" name="Grafik 23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38" name="Grafik 23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167" name="Gruppieren 166"/>
            <p:cNvGrpSpPr/>
            <p:nvPr/>
          </p:nvGrpSpPr>
          <p:grpSpPr>
            <a:xfrm>
              <a:off x="5711331" y="79835"/>
              <a:ext cx="684827" cy="4695003"/>
              <a:chOff x="1763688" y="555526"/>
              <a:chExt cx="620898" cy="4256721"/>
            </a:xfrm>
          </p:grpSpPr>
          <p:grpSp>
            <p:nvGrpSpPr>
              <p:cNvPr id="199" name="Gruppieren 198"/>
              <p:cNvGrpSpPr/>
              <p:nvPr/>
            </p:nvGrpSpPr>
            <p:grpSpPr>
              <a:xfrm>
                <a:off x="1763688" y="414831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224" name="Grafik 22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25" name="Grafik 22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26" name="Grafik 22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27" name="Grafik 22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28" name="Grafik 22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200" name="Gruppieren 199"/>
              <p:cNvGrpSpPr/>
              <p:nvPr/>
            </p:nvGrpSpPr>
            <p:grpSpPr>
              <a:xfrm>
                <a:off x="1763688" y="324532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219" name="Grafik 21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20" name="Grafik 21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21" name="Grafik 22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22" name="Grafik 22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23" name="Grafik 22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201" name="Gruppieren 200"/>
              <p:cNvGrpSpPr/>
              <p:nvPr/>
            </p:nvGrpSpPr>
            <p:grpSpPr>
              <a:xfrm>
                <a:off x="1763688" y="23557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214" name="Grafik 21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15" name="Grafik 21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16" name="Grafik 21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17" name="Grafik 21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18" name="Grafik 21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202" name="Gruppieren 201"/>
              <p:cNvGrpSpPr/>
              <p:nvPr/>
            </p:nvGrpSpPr>
            <p:grpSpPr>
              <a:xfrm>
                <a:off x="1763688" y="145111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209" name="Grafik 20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10" name="Grafik 20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11" name="Grafik 21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12" name="Grafik 21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13" name="Grafik 21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203" name="Gruppieren 202"/>
              <p:cNvGrpSpPr/>
              <p:nvPr/>
            </p:nvGrpSpPr>
            <p:grpSpPr>
              <a:xfrm>
                <a:off x="1763688" y="5555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204" name="Grafik 20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05" name="Grafik 20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06" name="Grafik 20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07" name="Grafik 20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08" name="Grafik 20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168" name="Gruppieren 167"/>
            <p:cNvGrpSpPr/>
            <p:nvPr/>
          </p:nvGrpSpPr>
          <p:grpSpPr>
            <a:xfrm>
              <a:off x="7559581" y="72434"/>
              <a:ext cx="684827" cy="4695003"/>
              <a:chOff x="1763688" y="555526"/>
              <a:chExt cx="620898" cy="4256721"/>
            </a:xfrm>
          </p:grpSpPr>
          <p:grpSp>
            <p:nvGrpSpPr>
              <p:cNvPr id="169" name="Gruppieren 168"/>
              <p:cNvGrpSpPr/>
              <p:nvPr/>
            </p:nvGrpSpPr>
            <p:grpSpPr>
              <a:xfrm>
                <a:off x="1763688" y="414831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194" name="Grafik 19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95" name="Grafik 19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96" name="Grafik 19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97" name="Grafik 19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98" name="Grafik 19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70" name="Gruppieren 169"/>
              <p:cNvGrpSpPr/>
              <p:nvPr/>
            </p:nvGrpSpPr>
            <p:grpSpPr>
              <a:xfrm>
                <a:off x="1763688" y="324532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189" name="Grafik 18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90" name="Grafik 18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91" name="Grafik 19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92" name="Grafik 19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93" name="Grafik 19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71" name="Gruppieren 170"/>
              <p:cNvGrpSpPr/>
              <p:nvPr/>
            </p:nvGrpSpPr>
            <p:grpSpPr>
              <a:xfrm>
                <a:off x="1763688" y="23557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184" name="Grafik 18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85" name="Grafik 18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86" name="Grafik 18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87" name="Grafik 18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88" name="Grafik 18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72" name="Gruppieren 171"/>
              <p:cNvGrpSpPr/>
              <p:nvPr/>
            </p:nvGrpSpPr>
            <p:grpSpPr>
              <a:xfrm>
                <a:off x="1763688" y="145111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179" name="Grafik 17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80" name="Grafik 17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81" name="Grafik 18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82" name="Grafik 18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83" name="Grafik 18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173" name="Gruppieren 172"/>
              <p:cNvGrpSpPr/>
              <p:nvPr/>
            </p:nvGrpSpPr>
            <p:grpSpPr>
              <a:xfrm>
                <a:off x="1763688" y="5555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174" name="Grafik 17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75" name="Grafik 17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76" name="Grafik 17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77" name="Grafik 17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78" name="Grafik 17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  <p:grpSp>
        <p:nvGrpSpPr>
          <p:cNvPr id="319" name="Gruppieren 318"/>
          <p:cNvGrpSpPr/>
          <p:nvPr/>
        </p:nvGrpSpPr>
        <p:grpSpPr>
          <a:xfrm>
            <a:off x="6043942" y="104867"/>
            <a:ext cx="2200466" cy="2365451"/>
            <a:chOff x="3851920" y="63336"/>
            <a:chExt cx="4392488" cy="4721825"/>
          </a:xfrm>
        </p:grpSpPr>
        <p:grpSp>
          <p:nvGrpSpPr>
            <p:cNvPr id="320" name="Gruppieren 319"/>
            <p:cNvGrpSpPr/>
            <p:nvPr/>
          </p:nvGrpSpPr>
          <p:grpSpPr>
            <a:xfrm>
              <a:off x="6647435" y="90158"/>
              <a:ext cx="684827" cy="4695003"/>
              <a:chOff x="1763688" y="555526"/>
              <a:chExt cx="620898" cy="4256721"/>
            </a:xfrm>
          </p:grpSpPr>
          <p:grpSp>
            <p:nvGrpSpPr>
              <p:cNvPr id="445" name="Gruppieren 444"/>
              <p:cNvGrpSpPr/>
              <p:nvPr/>
            </p:nvGrpSpPr>
            <p:grpSpPr>
              <a:xfrm>
                <a:off x="1763688" y="414831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70" name="Grafik 46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71" name="Grafik 47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72" name="Grafik 47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73" name="Grafik 47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74" name="Grafik 47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446" name="Gruppieren 445"/>
              <p:cNvGrpSpPr/>
              <p:nvPr/>
            </p:nvGrpSpPr>
            <p:grpSpPr>
              <a:xfrm>
                <a:off x="1763688" y="324532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65" name="Grafik 46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66" name="Grafik 46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67" name="Grafik 46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68" name="Grafik 46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69" name="Grafik 46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447" name="Gruppieren 446"/>
              <p:cNvGrpSpPr/>
              <p:nvPr/>
            </p:nvGrpSpPr>
            <p:grpSpPr>
              <a:xfrm>
                <a:off x="1763688" y="23557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60" name="Grafik 45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61" name="Grafik 46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62" name="Grafik 46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63" name="Grafik 46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64" name="Grafik 46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448" name="Gruppieren 447"/>
              <p:cNvGrpSpPr/>
              <p:nvPr/>
            </p:nvGrpSpPr>
            <p:grpSpPr>
              <a:xfrm>
                <a:off x="1763688" y="145111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55" name="Grafik 45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56" name="Grafik 45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57" name="Grafik 45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58" name="Grafik 45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59" name="Grafik 45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449" name="Gruppieren 448"/>
              <p:cNvGrpSpPr/>
              <p:nvPr/>
            </p:nvGrpSpPr>
            <p:grpSpPr>
              <a:xfrm>
                <a:off x="1763688" y="5555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50" name="Grafik 44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51" name="Grafik 45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52" name="Grafik 45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53" name="Grafik 45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54" name="Grafik 45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321" name="Gruppieren 320"/>
            <p:cNvGrpSpPr/>
            <p:nvPr/>
          </p:nvGrpSpPr>
          <p:grpSpPr>
            <a:xfrm>
              <a:off x="3851920" y="63336"/>
              <a:ext cx="684827" cy="4695003"/>
              <a:chOff x="1763688" y="555526"/>
              <a:chExt cx="620898" cy="4256721"/>
            </a:xfrm>
          </p:grpSpPr>
          <p:grpSp>
            <p:nvGrpSpPr>
              <p:cNvPr id="415" name="Gruppieren 414"/>
              <p:cNvGrpSpPr/>
              <p:nvPr/>
            </p:nvGrpSpPr>
            <p:grpSpPr>
              <a:xfrm>
                <a:off x="1763688" y="414831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40" name="Grafik 43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41" name="Grafik 44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42" name="Grafik 44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43" name="Grafik 44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44" name="Grafik 44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416" name="Gruppieren 415"/>
              <p:cNvGrpSpPr/>
              <p:nvPr/>
            </p:nvGrpSpPr>
            <p:grpSpPr>
              <a:xfrm>
                <a:off x="1763688" y="324532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35" name="Grafik 43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36" name="Grafik 43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37" name="Grafik 43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38" name="Grafik 43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39" name="Grafik 43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417" name="Gruppieren 416"/>
              <p:cNvGrpSpPr/>
              <p:nvPr/>
            </p:nvGrpSpPr>
            <p:grpSpPr>
              <a:xfrm>
                <a:off x="1763688" y="23557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30" name="Grafik 42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31" name="Grafik 43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32" name="Grafik 43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33" name="Grafik 43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34" name="Grafik 43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418" name="Gruppieren 417"/>
              <p:cNvGrpSpPr/>
              <p:nvPr/>
            </p:nvGrpSpPr>
            <p:grpSpPr>
              <a:xfrm>
                <a:off x="1763688" y="145111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25" name="Grafik 42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26" name="Grafik 42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27" name="Grafik 42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28" name="Grafik 42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29" name="Grafik 42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419" name="Gruppieren 418"/>
              <p:cNvGrpSpPr/>
              <p:nvPr/>
            </p:nvGrpSpPr>
            <p:grpSpPr>
              <a:xfrm>
                <a:off x="1763688" y="5555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20" name="Grafik 41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21" name="Grafik 42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22" name="Grafik 42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23" name="Grafik 42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24" name="Grafik 42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322" name="Gruppieren 321"/>
            <p:cNvGrpSpPr/>
            <p:nvPr/>
          </p:nvGrpSpPr>
          <p:grpSpPr>
            <a:xfrm>
              <a:off x="4788024" y="71381"/>
              <a:ext cx="684827" cy="4695003"/>
              <a:chOff x="1763688" y="555526"/>
              <a:chExt cx="620898" cy="4256721"/>
            </a:xfrm>
          </p:grpSpPr>
          <p:grpSp>
            <p:nvGrpSpPr>
              <p:cNvPr id="385" name="Gruppieren 384"/>
              <p:cNvGrpSpPr/>
              <p:nvPr/>
            </p:nvGrpSpPr>
            <p:grpSpPr>
              <a:xfrm>
                <a:off x="1763688" y="414831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10" name="Grafik 40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11" name="Grafik 41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12" name="Grafik 41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13" name="Grafik 41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14" name="Grafik 41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386" name="Gruppieren 385"/>
              <p:cNvGrpSpPr/>
              <p:nvPr/>
            </p:nvGrpSpPr>
            <p:grpSpPr>
              <a:xfrm>
                <a:off x="1763688" y="324532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05" name="Grafik 40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06" name="Grafik 40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07" name="Grafik 40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08" name="Grafik 40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09" name="Grafik 40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387" name="Gruppieren 386"/>
              <p:cNvGrpSpPr/>
              <p:nvPr/>
            </p:nvGrpSpPr>
            <p:grpSpPr>
              <a:xfrm>
                <a:off x="1763688" y="23557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00" name="Grafik 39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01" name="Grafik 40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02" name="Grafik 40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03" name="Grafik 40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04" name="Grafik 40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388" name="Gruppieren 387"/>
              <p:cNvGrpSpPr/>
              <p:nvPr/>
            </p:nvGrpSpPr>
            <p:grpSpPr>
              <a:xfrm>
                <a:off x="1763688" y="145111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395" name="Grafik 39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96" name="Grafik 39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97" name="Grafik 39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98" name="Grafik 39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99" name="Grafik 39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389" name="Gruppieren 388"/>
              <p:cNvGrpSpPr/>
              <p:nvPr/>
            </p:nvGrpSpPr>
            <p:grpSpPr>
              <a:xfrm>
                <a:off x="1763688" y="5555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390" name="Grafik 38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91" name="Grafik 39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92" name="Grafik 39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93" name="Grafik 39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94" name="Grafik 39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323" name="Gruppieren 322"/>
            <p:cNvGrpSpPr/>
            <p:nvPr/>
          </p:nvGrpSpPr>
          <p:grpSpPr>
            <a:xfrm>
              <a:off x="5711331" y="79835"/>
              <a:ext cx="684827" cy="4695003"/>
              <a:chOff x="1763688" y="555526"/>
              <a:chExt cx="620898" cy="4256721"/>
            </a:xfrm>
          </p:grpSpPr>
          <p:grpSp>
            <p:nvGrpSpPr>
              <p:cNvPr id="355" name="Gruppieren 354"/>
              <p:cNvGrpSpPr/>
              <p:nvPr/>
            </p:nvGrpSpPr>
            <p:grpSpPr>
              <a:xfrm>
                <a:off x="1763688" y="414831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380" name="Grafik 37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81" name="Grafik 38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82" name="Grafik 38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83" name="Grafik 38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84" name="Grafik 38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356" name="Gruppieren 355"/>
              <p:cNvGrpSpPr/>
              <p:nvPr/>
            </p:nvGrpSpPr>
            <p:grpSpPr>
              <a:xfrm>
                <a:off x="1763688" y="324532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375" name="Grafik 37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76" name="Grafik 37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77" name="Grafik 37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78" name="Grafik 37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79" name="Grafik 37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357" name="Gruppieren 356"/>
              <p:cNvGrpSpPr/>
              <p:nvPr/>
            </p:nvGrpSpPr>
            <p:grpSpPr>
              <a:xfrm>
                <a:off x="1763688" y="23557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370" name="Grafik 36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71" name="Grafik 37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72" name="Grafik 37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73" name="Grafik 37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74" name="Grafik 37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358" name="Gruppieren 357"/>
              <p:cNvGrpSpPr/>
              <p:nvPr/>
            </p:nvGrpSpPr>
            <p:grpSpPr>
              <a:xfrm>
                <a:off x="1763688" y="145111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365" name="Grafik 36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66" name="Grafik 36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67" name="Grafik 36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68" name="Grafik 36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69" name="Grafik 36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359" name="Gruppieren 358"/>
              <p:cNvGrpSpPr/>
              <p:nvPr/>
            </p:nvGrpSpPr>
            <p:grpSpPr>
              <a:xfrm>
                <a:off x="1763688" y="5555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360" name="Grafik 35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61" name="Grafik 36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62" name="Grafik 36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63" name="Grafik 36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64" name="Grafik 36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324" name="Gruppieren 323"/>
            <p:cNvGrpSpPr/>
            <p:nvPr/>
          </p:nvGrpSpPr>
          <p:grpSpPr>
            <a:xfrm>
              <a:off x="7559581" y="72434"/>
              <a:ext cx="684827" cy="4695003"/>
              <a:chOff x="1763688" y="555526"/>
              <a:chExt cx="620898" cy="4256721"/>
            </a:xfrm>
          </p:grpSpPr>
          <p:grpSp>
            <p:nvGrpSpPr>
              <p:cNvPr id="325" name="Gruppieren 324"/>
              <p:cNvGrpSpPr/>
              <p:nvPr/>
            </p:nvGrpSpPr>
            <p:grpSpPr>
              <a:xfrm>
                <a:off x="1763688" y="414831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350" name="Grafik 34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51" name="Grafik 35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52" name="Grafik 35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53" name="Grafik 35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54" name="Grafik 35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326" name="Gruppieren 325"/>
              <p:cNvGrpSpPr/>
              <p:nvPr/>
            </p:nvGrpSpPr>
            <p:grpSpPr>
              <a:xfrm>
                <a:off x="1763688" y="324532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345" name="Grafik 34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46" name="Grafik 34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47" name="Grafik 34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48" name="Grafik 34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49" name="Grafik 34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327" name="Gruppieren 326"/>
              <p:cNvGrpSpPr/>
              <p:nvPr/>
            </p:nvGrpSpPr>
            <p:grpSpPr>
              <a:xfrm>
                <a:off x="1763688" y="23557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340" name="Grafik 33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41" name="Grafik 34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42" name="Grafik 34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43" name="Grafik 34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44" name="Grafik 34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328" name="Gruppieren 327"/>
              <p:cNvGrpSpPr/>
              <p:nvPr/>
            </p:nvGrpSpPr>
            <p:grpSpPr>
              <a:xfrm>
                <a:off x="1763688" y="145111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335" name="Grafik 33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36" name="Grafik 33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37" name="Grafik 33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38" name="Grafik 33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39" name="Grafik 33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329" name="Gruppieren 328"/>
              <p:cNvGrpSpPr/>
              <p:nvPr/>
            </p:nvGrpSpPr>
            <p:grpSpPr>
              <a:xfrm>
                <a:off x="1763688" y="5555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330" name="Grafik 32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31" name="Grafik 33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32" name="Grafik 33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33" name="Grafik 33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34" name="Grafik 33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  <p:grpSp>
        <p:nvGrpSpPr>
          <p:cNvPr id="475" name="Gruppieren 474"/>
          <p:cNvGrpSpPr/>
          <p:nvPr/>
        </p:nvGrpSpPr>
        <p:grpSpPr>
          <a:xfrm>
            <a:off x="1162197" y="2652298"/>
            <a:ext cx="2200466" cy="2365451"/>
            <a:chOff x="3851920" y="63336"/>
            <a:chExt cx="4392488" cy="4721825"/>
          </a:xfrm>
        </p:grpSpPr>
        <p:grpSp>
          <p:nvGrpSpPr>
            <p:cNvPr id="476" name="Gruppieren 475"/>
            <p:cNvGrpSpPr/>
            <p:nvPr/>
          </p:nvGrpSpPr>
          <p:grpSpPr>
            <a:xfrm>
              <a:off x="6647435" y="90158"/>
              <a:ext cx="684827" cy="4695003"/>
              <a:chOff x="1763688" y="555526"/>
              <a:chExt cx="620898" cy="4256721"/>
            </a:xfrm>
          </p:grpSpPr>
          <p:grpSp>
            <p:nvGrpSpPr>
              <p:cNvPr id="601" name="Gruppieren 600"/>
              <p:cNvGrpSpPr/>
              <p:nvPr/>
            </p:nvGrpSpPr>
            <p:grpSpPr>
              <a:xfrm>
                <a:off x="1763688" y="414831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626" name="Grafik 62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27" name="Grafik 62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28" name="Grafik 62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29" name="Grafik 62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30" name="Grafik 62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602" name="Gruppieren 601"/>
              <p:cNvGrpSpPr/>
              <p:nvPr/>
            </p:nvGrpSpPr>
            <p:grpSpPr>
              <a:xfrm>
                <a:off x="1763688" y="324532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621" name="Grafik 62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22" name="Grafik 62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23" name="Grafik 62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24" name="Grafik 62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25" name="Grafik 62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603" name="Gruppieren 602"/>
              <p:cNvGrpSpPr/>
              <p:nvPr/>
            </p:nvGrpSpPr>
            <p:grpSpPr>
              <a:xfrm>
                <a:off x="1763688" y="23557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616" name="Grafik 61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17" name="Grafik 61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18" name="Grafik 61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19" name="Grafik 61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20" name="Grafik 61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604" name="Gruppieren 603"/>
              <p:cNvGrpSpPr/>
              <p:nvPr/>
            </p:nvGrpSpPr>
            <p:grpSpPr>
              <a:xfrm>
                <a:off x="1763688" y="145111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611" name="Grafik 61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12" name="Grafik 61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13" name="Grafik 61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14" name="Grafik 61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15" name="Grafik 61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605" name="Gruppieren 604"/>
              <p:cNvGrpSpPr/>
              <p:nvPr/>
            </p:nvGrpSpPr>
            <p:grpSpPr>
              <a:xfrm>
                <a:off x="1763688" y="5555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606" name="Grafik 60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07" name="Grafik 60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08" name="Grafik 60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09" name="Grafik 60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10" name="Grafik 60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477" name="Gruppieren 476"/>
            <p:cNvGrpSpPr/>
            <p:nvPr/>
          </p:nvGrpSpPr>
          <p:grpSpPr>
            <a:xfrm>
              <a:off x="3851920" y="63336"/>
              <a:ext cx="684827" cy="4695003"/>
              <a:chOff x="1763688" y="555526"/>
              <a:chExt cx="620898" cy="4256721"/>
            </a:xfrm>
          </p:grpSpPr>
          <p:grpSp>
            <p:nvGrpSpPr>
              <p:cNvPr id="571" name="Gruppieren 570"/>
              <p:cNvGrpSpPr/>
              <p:nvPr/>
            </p:nvGrpSpPr>
            <p:grpSpPr>
              <a:xfrm>
                <a:off x="1763688" y="414831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596" name="Grafik 59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97" name="Grafik 59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98" name="Grafik 59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99" name="Grafik 59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00" name="Grafik 59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572" name="Gruppieren 571"/>
              <p:cNvGrpSpPr/>
              <p:nvPr/>
            </p:nvGrpSpPr>
            <p:grpSpPr>
              <a:xfrm>
                <a:off x="1763688" y="324532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591" name="Grafik 59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92" name="Grafik 59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93" name="Grafik 59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94" name="Grafik 59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95" name="Grafik 59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573" name="Gruppieren 572"/>
              <p:cNvGrpSpPr/>
              <p:nvPr/>
            </p:nvGrpSpPr>
            <p:grpSpPr>
              <a:xfrm>
                <a:off x="1763688" y="23557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586" name="Grafik 58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87" name="Grafik 58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88" name="Grafik 58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89" name="Grafik 58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90" name="Grafik 58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574" name="Gruppieren 573"/>
              <p:cNvGrpSpPr/>
              <p:nvPr/>
            </p:nvGrpSpPr>
            <p:grpSpPr>
              <a:xfrm>
                <a:off x="1763688" y="145111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581" name="Grafik 58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82" name="Grafik 58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83" name="Grafik 58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84" name="Grafik 58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85" name="Grafik 58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575" name="Gruppieren 574"/>
              <p:cNvGrpSpPr/>
              <p:nvPr/>
            </p:nvGrpSpPr>
            <p:grpSpPr>
              <a:xfrm>
                <a:off x="1763688" y="5555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576" name="Grafik 57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77" name="Grafik 57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78" name="Grafik 57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79" name="Grafik 57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80" name="Grafik 57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478" name="Gruppieren 477"/>
            <p:cNvGrpSpPr/>
            <p:nvPr/>
          </p:nvGrpSpPr>
          <p:grpSpPr>
            <a:xfrm>
              <a:off x="4788024" y="71381"/>
              <a:ext cx="684827" cy="4695003"/>
              <a:chOff x="1763688" y="555526"/>
              <a:chExt cx="620898" cy="4256721"/>
            </a:xfrm>
          </p:grpSpPr>
          <p:grpSp>
            <p:nvGrpSpPr>
              <p:cNvPr id="541" name="Gruppieren 540"/>
              <p:cNvGrpSpPr/>
              <p:nvPr/>
            </p:nvGrpSpPr>
            <p:grpSpPr>
              <a:xfrm>
                <a:off x="1763688" y="414831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566" name="Grafik 56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67" name="Grafik 56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68" name="Grafik 56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69" name="Grafik 56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70" name="Grafik 56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542" name="Gruppieren 541"/>
              <p:cNvGrpSpPr/>
              <p:nvPr/>
            </p:nvGrpSpPr>
            <p:grpSpPr>
              <a:xfrm>
                <a:off x="1763688" y="324532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561" name="Grafik 56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62" name="Grafik 56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63" name="Grafik 56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64" name="Grafik 56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65" name="Grafik 56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543" name="Gruppieren 542"/>
              <p:cNvGrpSpPr/>
              <p:nvPr/>
            </p:nvGrpSpPr>
            <p:grpSpPr>
              <a:xfrm>
                <a:off x="1763688" y="23557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556" name="Grafik 55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57" name="Grafik 55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58" name="Grafik 55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59" name="Grafik 55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60" name="Grafik 55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544" name="Gruppieren 543"/>
              <p:cNvGrpSpPr/>
              <p:nvPr/>
            </p:nvGrpSpPr>
            <p:grpSpPr>
              <a:xfrm>
                <a:off x="1763688" y="145111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551" name="Grafik 55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52" name="Grafik 55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53" name="Grafik 55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54" name="Grafik 55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55" name="Grafik 55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545" name="Gruppieren 544"/>
              <p:cNvGrpSpPr/>
              <p:nvPr/>
            </p:nvGrpSpPr>
            <p:grpSpPr>
              <a:xfrm>
                <a:off x="1763688" y="5555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546" name="Grafik 54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47" name="Grafik 54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48" name="Grafik 54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49" name="Grafik 54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50" name="Grafik 54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479" name="Gruppieren 478"/>
            <p:cNvGrpSpPr/>
            <p:nvPr/>
          </p:nvGrpSpPr>
          <p:grpSpPr>
            <a:xfrm>
              <a:off x="5711331" y="79835"/>
              <a:ext cx="684827" cy="4695003"/>
              <a:chOff x="1763688" y="555526"/>
              <a:chExt cx="620898" cy="4256721"/>
            </a:xfrm>
          </p:grpSpPr>
          <p:grpSp>
            <p:nvGrpSpPr>
              <p:cNvPr id="511" name="Gruppieren 510"/>
              <p:cNvGrpSpPr/>
              <p:nvPr/>
            </p:nvGrpSpPr>
            <p:grpSpPr>
              <a:xfrm>
                <a:off x="1763688" y="414831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536" name="Grafik 53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37" name="Grafik 53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38" name="Grafik 53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39" name="Grafik 53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40" name="Grafik 53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512" name="Gruppieren 511"/>
              <p:cNvGrpSpPr/>
              <p:nvPr/>
            </p:nvGrpSpPr>
            <p:grpSpPr>
              <a:xfrm>
                <a:off x="1763688" y="324532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531" name="Grafik 53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32" name="Grafik 53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33" name="Grafik 53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34" name="Grafik 53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35" name="Grafik 53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513" name="Gruppieren 512"/>
              <p:cNvGrpSpPr/>
              <p:nvPr/>
            </p:nvGrpSpPr>
            <p:grpSpPr>
              <a:xfrm>
                <a:off x="1763688" y="23557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526" name="Grafik 52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27" name="Grafik 52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28" name="Grafik 52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29" name="Grafik 52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30" name="Grafik 52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514" name="Gruppieren 513"/>
              <p:cNvGrpSpPr/>
              <p:nvPr/>
            </p:nvGrpSpPr>
            <p:grpSpPr>
              <a:xfrm>
                <a:off x="1763688" y="145111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521" name="Grafik 52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22" name="Grafik 52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23" name="Grafik 52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24" name="Grafik 52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25" name="Grafik 52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515" name="Gruppieren 514"/>
              <p:cNvGrpSpPr/>
              <p:nvPr/>
            </p:nvGrpSpPr>
            <p:grpSpPr>
              <a:xfrm>
                <a:off x="1763688" y="5555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516" name="Grafik 51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17" name="Grafik 51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18" name="Grafik 51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19" name="Grafik 51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20" name="Grafik 51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480" name="Gruppieren 479"/>
            <p:cNvGrpSpPr/>
            <p:nvPr/>
          </p:nvGrpSpPr>
          <p:grpSpPr>
            <a:xfrm>
              <a:off x="7559581" y="72434"/>
              <a:ext cx="684827" cy="4695003"/>
              <a:chOff x="1763688" y="555526"/>
              <a:chExt cx="620898" cy="4256721"/>
            </a:xfrm>
          </p:grpSpPr>
          <p:grpSp>
            <p:nvGrpSpPr>
              <p:cNvPr id="481" name="Gruppieren 480"/>
              <p:cNvGrpSpPr/>
              <p:nvPr/>
            </p:nvGrpSpPr>
            <p:grpSpPr>
              <a:xfrm>
                <a:off x="1763688" y="414831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506" name="Grafik 50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07" name="Grafik 50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08" name="Grafik 50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09" name="Grafik 50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10" name="Grafik 50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482" name="Gruppieren 481"/>
              <p:cNvGrpSpPr/>
              <p:nvPr/>
            </p:nvGrpSpPr>
            <p:grpSpPr>
              <a:xfrm>
                <a:off x="1763688" y="324532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501" name="Grafik 50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02" name="Grafik 50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03" name="Grafik 50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04" name="Grafik 50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05" name="Grafik 50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483" name="Gruppieren 482"/>
              <p:cNvGrpSpPr/>
              <p:nvPr/>
            </p:nvGrpSpPr>
            <p:grpSpPr>
              <a:xfrm>
                <a:off x="1763688" y="23557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96" name="Grafik 49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97" name="Grafik 49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98" name="Grafik 49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99" name="Grafik 49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00" name="Grafik 49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484" name="Gruppieren 483"/>
              <p:cNvGrpSpPr/>
              <p:nvPr/>
            </p:nvGrpSpPr>
            <p:grpSpPr>
              <a:xfrm>
                <a:off x="1763688" y="145111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91" name="Grafik 49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92" name="Grafik 49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93" name="Grafik 49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94" name="Grafik 49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95" name="Grafik 49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485" name="Gruppieren 484"/>
              <p:cNvGrpSpPr/>
              <p:nvPr/>
            </p:nvGrpSpPr>
            <p:grpSpPr>
              <a:xfrm>
                <a:off x="1763688" y="5555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486" name="Grafik 48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87" name="Grafik 48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88" name="Grafik 48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89" name="Grafik 48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90" name="Grafik 48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  <p:grpSp>
        <p:nvGrpSpPr>
          <p:cNvPr id="631" name="Gruppieren 630"/>
          <p:cNvGrpSpPr/>
          <p:nvPr/>
        </p:nvGrpSpPr>
        <p:grpSpPr>
          <a:xfrm>
            <a:off x="3610469" y="2654571"/>
            <a:ext cx="2200466" cy="2365451"/>
            <a:chOff x="3851920" y="63336"/>
            <a:chExt cx="4392488" cy="4721825"/>
          </a:xfrm>
        </p:grpSpPr>
        <p:grpSp>
          <p:nvGrpSpPr>
            <p:cNvPr id="632" name="Gruppieren 631"/>
            <p:cNvGrpSpPr/>
            <p:nvPr/>
          </p:nvGrpSpPr>
          <p:grpSpPr>
            <a:xfrm>
              <a:off x="6647435" y="90158"/>
              <a:ext cx="684827" cy="4695003"/>
              <a:chOff x="1763688" y="555526"/>
              <a:chExt cx="620898" cy="4256721"/>
            </a:xfrm>
          </p:grpSpPr>
          <p:grpSp>
            <p:nvGrpSpPr>
              <p:cNvPr id="757" name="Gruppieren 756"/>
              <p:cNvGrpSpPr/>
              <p:nvPr/>
            </p:nvGrpSpPr>
            <p:grpSpPr>
              <a:xfrm>
                <a:off x="1763688" y="414831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782" name="Grafik 78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83" name="Grafik 78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84" name="Grafik 78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85" name="Grafik 78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86" name="Grafik 78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758" name="Gruppieren 757"/>
              <p:cNvGrpSpPr/>
              <p:nvPr/>
            </p:nvGrpSpPr>
            <p:grpSpPr>
              <a:xfrm>
                <a:off x="1763688" y="324532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777" name="Grafik 77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78" name="Grafik 77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79" name="Grafik 77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80" name="Grafik 77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81" name="Grafik 78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759" name="Gruppieren 758"/>
              <p:cNvGrpSpPr/>
              <p:nvPr/>
            </p:nvGrpSpPr>
            <p:grpSpPr>
              <a:xfrm>
                <a:off x="1763688" y="23557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772" name="Grafik 77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73" name="Grafik 77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74" name="Grafik 77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75" name="Grafik 77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76" name="Grafik 77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760" name="Gruppieren 759"/>
              <p:cNvGrpSpPr/>
              <p:nvPr/>
            </p:nvGrpSpPr>
            <p:grpSpPr>
              <a:xfrm>
                <a:off x="1763688" y="145111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767" name="Grafik 76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68" name="Grafik 76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69" name="Grafik 76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70" name="Grafik 76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71" name="Grafik 77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761" name="Gruppieren 760"/>
              <p:cNvGrpSpPr/>
              <p:nvPr/>
            </p:nvGrpSpPr>
            <p:grpSpPr>
              <a:xfrm>
                <a:off x="1763688" y="5555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762" name="Grafik 76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63" name="Grafik 76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64" name="Grafik 76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65" name="Grafik 76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66" name="Grafik 76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633" name="Gruppieren 632"/>
            <p:cNvGrpSpPr/>
            <p:nvPr/>
          </p:nvGrpSpPr>
          <p:grpSpPr>
            <a:xfrm>
              <a:off x="3851920" y="63336"/>
              <a:ext cx="684827" cy="4695003"/>
              <a:chOff x="1763688" y="555526"/>
              <a:chExt cx="620898" cy="4256721"/>
            </a:xfrm>
          </p:grpSpPr>
          <p:grpSp>
            <p:nvGrpSpPr>
              <p:cNvPr id="727" name="Gruppieren 726"/>
              <p:cNvGrpSpPr/>
              <p:nvPr/>
            </p:nvGrpSpPr>
            <p:grpSpPr>
              <a:xfrm>
                <a:off x="1763688" y="414831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752" name="Grafik 75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53" name="Grafik 75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54" name="Grafik 75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55" name="Grafik 75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56" name="Grafik 75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728" name="Gruppieren 727"/>
              <p:cNvGrpSpPr/>
              <p:nvPr/>
            </p:nvGrpSpPr>
            <p:grpSpPr>
              <a:xfrm>
                <a:off x="1763688" y="324532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747" name="Grafik 74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48" name="Grafik 74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49" name="Grafik 74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50" name="Grafik 74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51" name="Grafik 75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729" name="Gruppieren 728"/>
              <p:cNvGrpSpPr/>
              <p:nvPr/>
            </p:nvGrpSpPr>
            <p:grpSpPr>
              <a:xfrm>
                <a:off x="1763688" y="23557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742" name="Grafik 74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43" name="Grafik 74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44" name="Grafik 74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45" name="Grafik 74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46" name="Grafik 74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730" name="Gruppieren 729"/>
              <p:cNvGrpSpPr/>
              <p:nvPr/>
            </p:nvGrpSpPr>
            <p:grpSpPr>
              <a:xfrm>
                <a:off x="1763688" y="145111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737" name="Grafik 73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38" name="Grafik 73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39" name="Grafik 73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40" name="Grafik 73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41" name="Grafik 74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731" name="Gruppieren 730"/>
              <p:cNvGrpSpPr/>
              <p:nvPr/>
            </p:nvGrpSpPr>
            <p:grpSpPr>
              <a:xfrm>
                <a:off x="1763688" y="5555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732" name="Grafik 73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33" name="Grafik 73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34" name="Grafik 73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35" name="Grafik 73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36" name="Grafik 73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634" name="Gruppieren 633"/>
            <p:cNvGrpSpPr/>
            <p:nvPr/>
          </p:nvGrpSpPr>
          <p:grpSpPr>
            <a:xfrm>
              <a:off x="4788024" y="71381"/>
              <a:ext cx="684827" cy="4695003"/>
              <a:chOff x="1763688" y="555526"/>
              <a:chExt cx="620898" cy="4256721"/>
            </a:xfrm>
          </p:grpSpPr>
          <p:grpSp>
            <p:nvGrpSpPr>
              <p:cNvPr id="697" name="Gruppieren 696"/>
              <p:cNvGrpSpPr/>
              <p:nvPr/>
            </p:nvGrpSpPr>
            <p:grpSpPr>
              <a:xfrm>
                <a:off x="1763688" y="414831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722" name="Grafik 72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23" name="Grafik 72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24" name="Grafik 72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25" name="Grafik 72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26" name="Grafik 72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698" name="Gruppieren 697"/>
              <p:cNvGrpSpPr/>
              <p:nvPr/>
            </p:nvGrpSpPr>
            <p:grpSpPr>
              <a:xfrm>
                <a:off x="1763688" y="324532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717" name="Grafik 71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18" name="Grafik 71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19" name="Grafik 71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20" name="Grafik 71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21" name="Grafik 72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699" name="Gruppieren 698"/>
              <p:cNvGrpSpPr/>
              <p:nvPr/>
            </p:nvGrpSpPr>
            <p:grpSpPr>
              <a:xfrm>
                <a:off x="1763688" y="23557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712" name="Grafik 71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13" name="Grafik 71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14" name="Grafik 71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15" name="Grafik 71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16" name="Grafik 71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700" name="Gruppieren 699"/>
              <p:cNvGrpSpPr/>
              <p:nvPr/>
            </p:nvGrpSpPr>
            <p:grpSpPr>
              <a:xfrm>
                <a:off x="1763688" y="145111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707" name="Grafik 70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08" name="Grafik 70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09" name="Grafik 70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10" name="Grafik 70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11" name="Grafik 71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701" name="Gruppieren 700"/>
              <p:cNvGrpSpPr/>
              <p:nvPr/>
            </p:nvGrpSpPr>
            <p:grpSpPr>
              <a:xfrm>
                <a:off x="1763688" y="5555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702" name="Grafik 70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03" name="Grafik 70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04" name="Grafik 70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05" name="Grafik 70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06" name="Grafik 70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635" name="Gruppieren 634"/>
            <p:cNvGrpSpPr/>
            <p:nvPr/>
          </p:nvGrpSpPr>
          <p:grpSpPr>
            <a:xfrm>
              <a:off x="5711331" y="79835"/>
              <a:ext cx="684827" cy="4695003"/>
              <a:chOff x="1763688" y="555526"/>
              <a:chExt cx="620898" cy="4256721"/>
            </a:xfrm>
          </p:grpSpPr>
          <p:grpSp>
            <p:nvGrpSpPr>
              <p:cNvPr id="667" name="Gruppieren 666"/>
              <p:cNvGrpSpPr/>
              <p:nvPr/>
            </p:nvGrpSpPr>
            <p:grpSpPr>
              <a:xfrm>
                <a:off x="1763688" y="414831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692" name="Grafik 69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93" name="Grafik 69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94" name="Grafik 69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95" name="Grafik 69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96" name="Grafik 69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668" name="Gruppieren 667"/>
              <p:cNvGrpSpPr/>
              <p:nvPr/>
            </p:nvGrpSpPr>
            <p:grpSpPr>
              <a:xfrm>
                <a:off x="1763688" y="324532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687" name="Grafik 68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88" name="Grafik 68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89" name="Grafik 68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90" name="Grafik 68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91" name="Grafik 69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669" name="Gruppieren 668"/>
              <p:cNvGrpSpPr/>
              <p:nvPr/>
            </p:nvGrpSpPr>
            <p:grpSpPr>
              <a:xfrm>
                <a:off x="1763688" y="23557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682" name="Grafik 68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83" name="Grafik 68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84" name="Grafik 68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85" name="Grafik 68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86" name="Grafik 68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670" name="Gruppieren 669"/>
              <p:cNvGrpSpPr/>
              <p:nvPr/>
            </p:nvGrpSpPr>
            <p:grpSpPr>
              <a:xfrm>
                <a:off x="1763688" y="145111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677" name="Grafik 67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78" name="Grafik 67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79" name="Grafik 67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80" name="Grafik 67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81" name="Grafik 68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671" name="Gruppieren 670"/>
              <p:cNvGrpSpPr/>
              <p:nvPr/>
            </p:nvGrpSpPr>
            <p:grpSpPr>
              <a:xfrm>
                <a:off x="1763688" y="5555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672" name="Grafik 67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73" name="Grafik 67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74" name="Grafik 67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75" name="Grafik 67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76" name="Grafik 67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636" name="Gruppieren 635"/>
            <p:cNvGrpSpPr/>
            <p:nvPr/>
          </p:nvGrpSpPr>
          <p:grpSpPr>
            <a:xfrm>
              <a:off x="7559581" y="72434"/>
              <a:ext cx="684827" cy="4695003"/>
              <a:chOff x="1763688" y="555526"/>
              <a:chExt cx="620898" cy="4256721"/>
            </a:xfrm>
          </p:grpSpPr>
          <p:grpSp>
            <p:nvGrpSpPr>
              <p:cNvPr id="637" name="Gruppieren 636"/>
              <p:cNvGrpSpPr/>
              <p:nvPr/>
            </p:nvGrpSpPr>
            <p:grpSpPr>
              <a:xfrm>
                <a:off x="1763688" y="414831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662" name="Grafik 66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63" name="Grafik 66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64" name="Grafik 66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65" name="Grafik 66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66" name="Grafik 66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638" name="Gruppieren 637"/>
              <p:cNvGrpSpPr/>
              <p:nvPr/>
            </p:nvGrpSpPr>
            <p:grpSpPr>
              <a:xfrm>
                <a:off x="1763688" y="3245323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657" name="Grafik 65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58" name="Grafik 65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59" name="Grafik 65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60" name="Grafik 65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61" name="Grafik 66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639" name="Gruppieren 638"/>
              <p:cNvGrpSpPr/>
              <p:nvPr/>
            </p:nvGrpSpPr>
            <p:grpSpPr>
              <a:xfrm>
                <a:off x="1763688" y="23557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652" name="Grafik 65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53" name="Grafik 65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54" name="Grafik 65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55" name="Grafik 65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56" name="Grafik 65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640" name="Gruppieren 639"/>
              <p:cNvGrpSpPr/>
              <p:nvPr/>
            </p:nvGrpSpPr>
            <p:grpSpPr>
              <a:xfrm>
                <a:off x="1763688" y="145111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647" name="Grafik 646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48" name="Grafik 647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49" name="Grafik 648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50" name="Grafik 649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51" name="Grafik 650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grpSp>
            <p:nvGrpSpPr>
              <p:cNvPr id="641" name="Gruppieren 640"/>
              <p:cNvGrpSpPr/>
              <p:nvPr/>
            </p:nvGrpSpPr>
            <p:grpSpPr>
              <a:xfrm>
                <a:off x="1763688" y="555526"/>
                <a:ext cx="620898" cy="663934"/>
                <a:chOff x="755576" y="2299891"/>
                <a:chExt cx="1035896" cy="1107697"/>
              </a:xfrm>
            </p:grpSpPr>
            <p:pic>
              <p:nvPicPr>
                <p:cNvPr id="642" name="Grafik 641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2313653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43" name="Grafik 642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3029786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44" name="Grafik 643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38205" y="2671910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45" name="Grafik 644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9424" y="3029784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46" name="Grafik 645" descr="Kaninchen, Hase, Tier, Biologie, Zoologie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5576" y="2299891"/>
                  <a:ext cx="432048" cy="377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14686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nhaltsplatzhalt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22108648"/>
              </p:ext>
            </p:extLst>
          </p:nvPr>
        </p:nvGraphicFramePr>
        <p:xfrm>
          <a:off x="2483768" y="123478"/>
          <a:ext cx="4176464" cy="492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</a:tblGrid>
              <a:tr h="336857">
                <a:tc>
                  <a:txBody>
                    <a:bodyPr/>
                    <a:lstStyle/>
                    <a:p>
                      <a:r>
                        <a:rPr lang="de-DE" sz="1800" dirty="0" err="1" smtClean="0"/>
                        <a:t>year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err="1" smtClean="0"/>
                        <a:t>number</a:t>
                      </a:r>
                      <a:r>
                        <a:rPr lang="de-DE" sz="1700" dirty="0" smtClean="0"/>
                        <a:t> </a:t>
                      </a:r>
                      <a:r>
                        <a:rPr lang="de-DE" sz="1700" dirty="0" err="1" smtClean="0"/>
                        <a:t>of</a:t>
                      </a:r>
                      <a:r>
                        <a:rPr lang="de-DE" sz="1700" dirty="0" smtClean="0"/>
                        <a:t> </a:t>
                      </a:r>
                      <a:r>
                        <a:rPr lang="de-DE" sz="1700" dirty="0" err="1" smtClean="0"/>
                        <a:t>rabbits</a:t>
                      </a:r>
                      <a:endParaRPr lang="de-DE" sz="1700" dirty="0"/>
                    </a:p>
                  </a:txBody>
                  <a:tcPr/>
                </a:tc>
              </a:tr>
              <a:tr h="336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r>
                        <a:rPr lang="de-DE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</a:t>
                      </a:r>
                      <a:endParaRPr lang="de-DE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1</a:t>
                      </a:r>
                      <a:endParaRPr lang="de-DE" sz="1700" dirty="0"/>
                    </a:p>
                  </a:txBody>
                  <a:tcPr/>
                </a:tc>
              </a:tr>
              <a:tr h="336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r>
                        <a:rPr lang="de-DE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5</a:t>
                      </a:r>
                      <a:endParaRPr lang="de-DE" sz="1700" dirty="0"/>
                    </a:p>
                  </a:txBody>
                  <a:tcPr/>
                </a:tc>
              </a:tr>
              <a:tr h="336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r>
                        <a:rPr lang="de-DE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  <a:endParaRPr lang="de-DE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25</a:t>
                      </a:r>
                      <a:endParaRPr lang="de-DE" sz="1700" dirty="0"/>
                    </a:p>
                  </a:txBody>
                  <a:tcPr/>
                </a:tc>
              </a:tr>
              <a:tr h="336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r>
                        <a:rPr lang="de-DE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</a:t>
                      </a:r>
                      <a:endParaRPr lang="de-DE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125</a:t>
                      </a:r>
                      <a:endParaRPr lang="de-DE" sz="1700" dirty="0"/>
                    </a:p>
                  </a:txBody>
                  <a:tcPr/>
                </a:tc>
              </a:tr>
              <a:tr h="336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r>
                        <a:rPr lang="de-DE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  <a:endParaRPr lang="de-DE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625</a:t>
                      </a:r>
                      <a:endParaRPr lang="de-DE" sz="1700" dirty="0"/>
                    </a:p>
                  </a:txBody>
                  <a:tcPr/>
                </a:tc>
              </a:tr>
              <a:tr h="336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r>
                        <a:rPr lang="de-DE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  <a:endParaRPr lang="de-DE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3 125</a:t>
                      </a:r>
                      <a:endParaRPr lang="de-DE" sz="1700" dirty="0"/>
                    </a:p>
                  </a:txBody>
                  <a:tcPr/>
                </a:tc>
              </a:tr>
              <a:tr h="336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r>
                        <a:rPr lang="de-DE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</a:t>
                      </a:r>
                      <a:endParaRPr lang="de-DE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12 625</a:t>
                      </a:r>
                      <a:endParaRPr lang="de-DE" sz="1700" dirty="0"/>
                    </a:p>
                  </a:txBody>
                  <a:tcPr/>
                </a:tc>
              </a:tr>
              <a:tr h="336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r>
                        <a:rPr lang="de-DE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7</a:t>
                      </a:r>
                      <a:endParaRPr lang="de-DE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78 125</a:t>
                      </a:r>
                      <a:endParaRPr lang="de-DE" sz="1700" dirty="0"/>
                    </a:p>
                  </a:txBody>
                  <a:tcPr/>
                </a:tc>
              </a:tr>
              <a:tr h="336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r>
                        <a:rPr lang="de-DE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</a:t>
                      </a:r>
                      <a:endParaRPr lang="de-DE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390 625</a:t>
                      </a:r>
                      <a:endParaRPr lang="de-DE" sz="1700" dirty="0"/>
                    </a:p>
                  </a:txBody>
                  <a:tcPr/>
                </a:tc>
              </a:tr>
              <a:tr h="336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r>
                        <a:rPr lang="de-DE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9</a:t>
                      </a:r>
                      <a:endParaRPr lang="de-DE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1 953 125</a:t>
                      </a:r>
                      <a:endParaRPr lang="de-DE" sz="1700" dirty="0"/>
                    </a:p>
                  </a:txBody>
                  <a:tcPr/>
                </a:tc>
              </a:tr>
              <a:tr h="336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r>
                        <a:rPr lang="de-DE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10</a:t>
                      </a:r>
                      <a:endParaRPr lang="de-DE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indent="0" algn="l" defTabSz="914400" rtl="0" eaLnBrk="1" fontAlgn="b" latinLnBrk="0" hangingPunct="1"/>
                      <a:r>
                        <a:rPr lang="de-DE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9 765 625</a:t>
                      </a:r>
                      <a:endParaRPr lang="de-DE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36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de-DE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/>
                      <a:r>
                        <a:rPr lang="de-DE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de-DE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6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dirty="0" err="1" smtClean="0"/>
                        <a:t>year</a:t>
                      </a:r>
                      <a:r>
                        <a:rPr lang="de-DE" sz="1700" dirty="0" smtClean="0"/>
                        <a:t> 20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95 367 431 640 625</a:t>
                      </a:r>
                      <a:endParaRPr lang="de-DE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83F7-BE5B-4AAD-8BF3-2DE6ED79B46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653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83F7-BE5B-4AAD-8BF3-2DE6ED79B46A}" type="slidenum">
              <a:rPr lang="de-DE" smtClean="0"/>
              <a:t>8</a:t>
            </a:fld>
            <a:endParaRPr lang="de-DE"/>
          </a:p>
        </p:txBody>
      </p:sp>
      <p:pic>
        <p:nvPicPr>
          <p:cNvPr id="6" name="Inhaltsplatzhalter 1"/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527537"/>
            <a:ext cx="1844841" cy="645466"/>
          </a:xfrm>
          <a:prstGeom prst="rect">
            <a:avLst/>
          </a:prstGeom>
        </p:spPr>
      </p:pic>
      <p:pic>
        <p:nvPicPr>
          <p:cNvPr id="7" name="Picture 3" descr="heade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38" y="267494"/>
            <a:ext cx="8466342" cy="703343"/>
          </a:xfrm>
          <a:prstGeom prst="rect">
            <a:avLst/>
          </a:prstGeom>
          <a:noFill/>
        </p:spPr>
      </p:pic>
      <p:pic>
        <p:nvPicPr>
          <p:cNvPr id="8" name="Picture 5" descr="footer_mon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986" y="3701839"/>
            <a:ext cx="6873045" cy="1014725"/>
          </a:xfrm>
          <a:prstGeom prst="rect">
            <a:avLst/>
          </a:prstGeom>
          <a:noFill/>
        </p:spPr>
      </p:pic>
      <p:sp>
        <p:nvSpPr>
          <p:cNvPr id="9" name="Rectangle 6"/>
          <p:cNvSpPr/>
          <p:nvPr/>
        </p:nvSpPr>
        <p:spPr>
          <a:xfrm>
            <a:off x="745264" y="2425700"/>
            <a:ext cx="7653471" cy="115416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7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Except where otherwise noted, this work is licensed under the Creative Commons Attribution 4.0 International License. To view a copy of this license, visit </a:t>
            </a:r>
            <a:r>
              <a:rPr lang="el-GR" sz="1700" u="sng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  <a:hlinkClick r:id="rId5"/>
              </a:rPr>
              <a:t>http://creativecommons.org/licenses/by/4.0/</a:t>
            </a:r>
            <a:endParaRPr lang="en-GB" sz="1700" dirty="0">
              <a:solidFill>
                <a:prstClr val="black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el-GR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 </a:t>
            </a:r>
            <a:endParaRPr lang="en-GB" dirty="0">
              <a:solidFill>
                <a:prstClr val="black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16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Farben PiCaM">
      <a:dk1>
        <a:sysClr val="windowText" lastClr="000000"/>
      </a:dk1>
      <a:lt1>
        <a:sysClr val="window" lastClr="FFFFFF"/>
      </a:lt1>
      <a:dk2>
        <a:srgbClr val="1E6473"/>
      </a:dk2>
      <a:lt2>
        <a:srgbClr val="FFCD50"/>
      </a:lt2>
      <a:accent1>
        <a:srgbClr val="286E82"/>
      </a:accent1>
      <a:accent2>
        <a:srgbClr val="78C8C8"/>
      </a:accent2>
      <a:accent3>
        <a:srgbClr val="69A5B4"/>
      </a:accent3>
      <a:accent4>
        <a:srgbClr val="000000"/>
      </a:accent4>
      <a:accent5>
        <a:srgbClr val="000000"/>
      </a:accent5>
      <a:accent6>
        <a:srgbClr val="000000"/>
      </a:accent6>
      <a:hlink>
        <a:srgbClr val="0A9687"/>
      </a:hlink>
      <a:folHlink>
        <a:srgbClr val="3291A5"/>
      </a:folHlink>
    </a:clrScheme>
    <a:fontScheme name="PiCaM Schriften Roboto">
      <a:majorFont>
        <a:latin typeface="Roboto Medium"/>
        <a:ea typeface=""/>
        <a:cs typeface=""/>
      </a:majorFont>
      <a:minorFont>
        <a:latin typeface="Roboto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Bildschirmpräsentation (16:9)</PresentationFormat>
  <Paragraphs>50</Paragraphs>
  <Slides>8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Exploring Growth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JBremer</dc:creator>
  <cp:lastModifiedBy>JBremer</cp:lastModifiedBy>
  <cp:revision>34</cp:revision>
  <dcterms:created xsi:type="dcterms:W3CDTF">2018-01-19T09:59:00Z</dcterms:created>
  <dcterms:modified xsi:type="dcterms:W3CDTF">2019-12-03T10:52:00Z</dcterms:modified>
</cp:coreProperties>
</file>