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261" r:id="rId2"/>
    <p:sldId id="259" r:id="rId3"/>
    <p:sldId id="271" r:id="rId4"/>
    <p:sldId id="268" r:id="rId5"/>
    <p:sldId id="304" r:id="rId6"/>
    <p:sldId id="272" r:id="rId7"/>
    <p:sldId id="260" r:id="rId8"/>
    <p:sldId id="274" r:id="rId9"/>
    <p:sldId id="305" r:id="rId10"/>
    <p:sldId id="270" r:id="rId11"/>
    <p:sldId id="275" r:id="rId12"/>
    <p:sldId id="276" r:id="rId13"/>
    <p:sldId id="266" r:id="rId14"/>
    <p:sldId id="277" r:id="rId15"/>
    <p:sldId id="278" r:id="rId16"/>
    <p:sldId id="306" r:id="rId17"/>
    <p:sldId id="256" r:id="rId18"/>
    <p:sldId id="257" r:id="rId19"/>
    <p:sldId id="258" r:id="rId20"/>
    <p:sldId id="267" r:id="rId21"/>
    <p:sldId id="279" r:id="rId22"/>
    <p:sldId id="264" r:id="rId23"/>
    <p:sldId id="309" r:id="rId24"/>
    <p:sldId id="263" r:id="rId25"/>
    <p:sldId id="262" r:id="rId26"/>
    <p:sldId id="280" r:id="rId27"/>
    <p:sldId id="281" r:id="rId28"/>
    <p:sldId id="283" r:id="rId29"/>
    <p:sldId id="285" r:id="rId30"/>
    <p:sldId id="307" r:id="rId31"/>
    <p:sldId id="291" r:id="rId32"/>
    <p:sldId id="287" r:id="rId33"/>
    <p:sldId id="269" r:id="rId34"/>
    <p:sldId id="289" r:id="rId35"/>
    <p:sldId id="288" r:id="rId36"/>
    <p:sldId id="294" r:id="rId37"/>
    <p:sldId id="293" r:id="rId38"/>
    <p:sldId id="295" r:id="rId39"/>
    <p:sldId id="296" r:id="rId40"/>
    <p:sldId id="297" r:id="rId41"/>
    <p:sldId id="298" r:id="rId42"/>
    <p:sldId id="300" r:id="rId43"/>
    <p:sldId id="301" r:id="rId44"/>
    <p:sldId id="299" r:id="rId45"/>
    <p:sldId id="290" r:id="rId46"/>
    <p:sldId id="308" r:id="rId47"/>
    <p:sldId id="273" r:id="rId48"/>
    <p:sldId id="292" r:id="rId49"/>
    <p:sldId id="302" r:id="rId50"/>
    <p:sldId id="303" r:id="rId51"/>
    <p:sldId id="310" r:id="rId52"/>
  </p:sldIdLst>
  <p:sldSz cx="9906000" cy="6858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B698"/>
    <a:srgbClr val="3267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66" autoAdjust="0"/>
    <p:restoredTop sz="83352" autoAdjust="0"/>
  </p:normalViewPr>
  <p:slideViewPr>
    <p:cSldViewPr snapToGrid="0" snapToObjects="1">
      <p:cViewPr varScale="1">
        <p:scale>
          <a:sx n="56" d="100"/>
          <a:sy n="56" d="100"/>
        </p:scale>
        <p:origin x="726" y="42"/>
      </p:cViewPr>
      <p:guideLst>
        <p:guide orient="horz" pos="2160"/>
        <p:guide pos="384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42" d="100"/>
        <a:sy n="42" d="100"/>
      </p:scale>
      <p:origin x="0" y="0"/>
    </p:cViewPr>
  </p:sorterViewPr>
  <p:notesViewPr>
    <p:cSldViewPr snapToGrid="0" snapToObjects="1">
      <p:cViewPr varScale="1">
        <p:scale>
          <a:sx n="61" d="100"/>
          <a:sy n="61" d="100"/>
        </p:scale>
        <p:origin x="275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073D977-B9D5-7B4B-AA75-983149F15726}" type="datetimeFigureOut">
              <a:rPr lang="en-GB" smtClean="0"/>
              <a:pPr/>
              <a:t>23/10/2019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9C19E4EE-4897-AF48-842A-F2FC2953A99C}" type="slidenum">
              <a:rPr lang="en-GB" smtClean="0"/>
              <a:pPr/>
              <a:t>‹Nr.›</a:t>
            </a:fld>
            <a:endParaRPr lang="en-GB"/>
          </a:p>
        </p:txBody>
      </p:sp>
    </p:spTree>
    <p:extLst>
      <p:ext uri="{BB962C8B-B14F-4D97-AF65-F5344CB8AC3E}">
        <p14:creationId xmlns:p14="http://schemas.microsoft.com/office/powerpoint/2010/main" val="2525092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36816E7-8C0F-4547-AE53-14796FC594EB}" type="datetimeFigureOut">
              <a:rPr lang="en-US" smtClean="0"/>
              <a:pPr/>
              <a:t>10/23/2019</a:t>
            </a:fld>
            <a:endParaRPr lang="en-US"/>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137C5FD-3FDE-BA4F-8F79-D41BDCD5AC82}" type="slidenum">
              <a:rPr lang="en-US" smtClean="0"/>
              <a:pPr/>
              <a:t>‹Nr.›</a:t>
            </a:fld>
            <a:endParaRPr lang="en-US"/>
          </a:p>
        </p:txBody>
      </p:sp>
    </p:spTree>
    <p:extLst>
      <p:ext uri="{BB962C8B-B14F-4D97-AF65-F5344CB8AC3E}">
        <p14:creationId xmlns:p14="http://schemas.microsoft.com/office/powerpoint/2010/main" val="1278516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title=User:ShandiGP&amp;action=edit&amp;redlink=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eople/72746018@N00"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ommons.wikimedia.org/wiki/User:RainerTypk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err="1"/>
              <a:t>Créditos</a:t>
            </a:r>
            <a:r>
              <a:rPr lang="en-US" dirty="0"/>
              <a:t>: Chris/Flickr</a:t>
            </a:r>
            <a:r>
              <a:rPr lang="en-US" baseline="0" dirty="0"/>
              <a:t>. https://</a:t>
            </a:r>
            <a:r>
              <a:rPr lang="en-US" baseline="0" dirty="0" err="1"/>
              <a:t>www.flickr.com</a:t>
            </a:r>
            <a:r>
              <a:rPr lang="en-US" baseline="0" dirty="0"/>
              <a:t>/photos/</a:t>
            </a:r>
            <a:r>
              <a:rPr lang="en-US" baseline="0" dirty="0" err="1"/>
              <a:t>chrisinplymouth</a:t>
            </a:r>
            <a:r>
              <a:rPr lang="en-US" baseline="0" dirty="0"/>
              <a:t>/4239651011/</a:t>
            </a:r>
            <a:endParaRPr lang="en-US"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1</a:t>
            </a:fld>
            <a:endParaRPr lang="en-US"/>
          </a:p>
        </p:txBody>
      </p:sp>
    </p:spTree>
    <p:extLst>
      <p:ext uri="{BB962C8B-B14F-4D97-AF65-F5344CB8AC3E}">
        <p14:creationId xmlns:p14="http://schemas.microsoft.com/office/powerpoint/2010/main" val="298704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Créditos</a:t>
            </a:r>
            <a:r>
              <a:rPr lang="en-US" dirty="0"/>
              <a:t>: Rob Unwin</a:t>
            </a:r>
          </a:p>
        </p:txBody>
      </p:sp>
      <p:sp>
        <p:nvSpPr>
          <p:cNvPr id="4" name="Slide Number Placeholder 3"/>
          <p:cNvSpPr>
            <a:spLocks noGrp="1"/>
          </p:cNvSpPr>
          <p:nvPr>
            <p:ph type="sldNum" sz="quarter" idx="10"/>
          </p:nvPr>
        </p:nvSpPr>
        <p:spPr/>
        <p:txBody>
          <a:bodyPr/>
          <a:lstStyle/>
          <a:p>
            <a:fld id="{F137C5FD-3FDE-BA4F-8F79-D41BDCD5AC82}" type="slidenum">
              <a:rPr lang="en-US" smtClean="0"/>
              <a:pPr/>
              <a:t>10</a:t>
            </a:fld>
            <a:endParaRPr lang="en-US"/>
          </a:p>
        </p:txBody>
      </p:sp>
    </p:spTree>
    <p:extLst>
      <p:ext uri="{BB962C8B-B14F-4D97-AF65-F5344CB8AC3E}">
        <p14:creationId xmlns:p14="http://schemas.microsoft.com/office/powerpoint/2010/main" val="1752388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tooltip="User:ShandiGP (page does not exist)"/>
              </a:rPr>
              <a:t>Shandi Greve Penrod</a:t>
            </a:r>
            <a:r>
              <a:rPr lang="en-US" sz="1200" b="0" i="0" u="none" strike="noStrike" kern="1200" dirty="0">
                <a:solidFill>
                  <a:schemeClr val="tx1"/>
                </a:solidFill>
                <a:effectLst/>
                <a:latin typeface="+mn-lt"/>
                <a:ea typeface="+mn-ea"/>
                <a:cs typeface="+mn-cs"/>
              </a:rPr>
              <a:t> (CC) </a:t>
            </a:r>
            <a:r>
              <a:rPr lang="en-US" sz="1200" b="0" i="0" u="none" strike="noStrike" kern="1200" dirty="0" err="1">
                <a:solidFill>
                  <a:schemeClr val="tx1"/>
                </a:solidFill>
                <a:effectLst/>
                <a:latin typeface="+mn-lt"/>
                <a:ea typeface="+mn-ea"/>
                <a:cs typeface="+mn-cs"/>
              </a:rPr>
              <a:t>Mais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informações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sobre</a:t>
            </a:r>
            <a:r>
              <a:rPr lang="en-US" sz="1200" b="0" i="0" u="none" strike="noStrike" kern="1200" dirty="0">
                <a:solidFill>
                  <a:schemeClr val="tx1"/>
                </a:solidFill>
                <a:effectLst/>
                <a:latin typeface="+mn-lt"/>
                <a:ea typeface="+mn-ea"/>
                <a:cs typeface="+mn-cs"/>
              </a:rPr>
              <a:t> Feng Shui </a:t>
            </a:r>
            <a:r>
              <a:rPr lang="en-US" sz="1200" b="0" i="0" u="none" strike="noStrike" kern="1200" dirty="0" err="1">
                <a:solidFill>
                  <a:schemeClr val="tx1"/>
                </a:solidFill>
                <a:effectLst/>
                <a:latin typeface="+mn-lt"/>
                <a:ea typeface="+mn-ea"/>
                <a:cs typeface="+mn-cs"/>
              </a:rPr>
              <a:t>aqui</a:t>
            </a:r>
            <a:r>
              <a:rPr lang="en-US" sz="1200" b="0" i="0" u="none" strike="noStrike" kern="1200" dirty="0">
                <a:solidFill>
                  <a:schemeClr val="tx1"/>
                </a:solidFill>
                <a:effectLst/>
                <a:latin typeface="+mn-lt"/>
                <a:ea typeface="+mn-ea"/>
                <a:cs typeface="+mn-cs"/>
              </a:rPr>
              <a:t>: http://www.chinasage.info/fengshui.htm</a:t>
            </a:r>
            <a:endParaRPr lang="en-US"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11</a:t>
            </a:fld>
            <a:endParaRPr lang="en-US"/>
          </a:p>
        </p:txBody>
      </p:sp>
    </p:spTree>
    <p:extLst>
      <p:ext uri="{BB962C8B-B14F-4D97-AF65-F5344CB8AC3E}">
        <p14:creationId xmlns:p14="http://schemas.microsoft.com/office/powerpoint/2010/main" val="1463583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i="1" dirty="0"/>
              <a:t>O 2 e o 3 </a:t>
            </a:r>
            <a:r>
              <a:rPr lang="en-US" i="1" dirty="0" err="1"/>
              <a:t>usados</a:t>
            </a:r>
            <a:r>
              <a:rPr lang="en-US" i="1" dirty="0"/>
              <a:t> no </a:t>
            </a:r>
            <a:r>
              <a:rPr lang="en-US" i="1" dirty="0" err="1"/>
              <a:t>Ocidente</a:t>
            </a:r>
            <a:r>
              <a:rPr lang="en-US" i="1" dirty="0"/>
              <a:t> </a:t>
            </a:r>
            <a:r>
              <a:rPr lang="en-US" i="1" dirty="0" err="1"/>
              <a:t>provêm</a:t>
            </a:r>
            <a:r>
              <a:rPr lang="en-US" i="1" dirty="0"/>
              <a:t> dos </a:t>
            </a:r>
            <a:r>
              <a:rPr lang="en-US" i="1" dirty="0" err="1"/>
              <a:t>algarismos</a:t>
            </a:r>
            <a:r>
              <a:rPr lang="en-US" i="1" dirty="0"/>
              <a:t> </a:t>
            </a:r>
            <a:r>
              <a:rPr lang="en-US" i="1" dirty="0" err="1"/>
              <a:t>indianos</a:t>
            </a:r>
            <a:r>
              <a:rPr lang="en-US" i="1" baseline="0" dirty="0"/>
              <a:t> (</a:t>
            </a:r>
            <a:r>
              <a:rPr lang="en-US" i="1" baseline="0" dirty="0" err="1"/>
              <a:t>os</a:t>
            </a:r>
            <a:r>
              <a:rPr lang="en-US" i="1" baseline="0" dirty="0"/>
              <a:t> </a:t>
            </a:r>
            <a:r>
              <a:rPr lang="en-US" i="1" baseline="0" dirty="0" err="1"/>
              <a:t>algarismos</a:t>
            </a:r>
            <a:r>
              <a:rPr lang="en-US" i="1" baseline="0" dirty="0"/>
              <a:t> </a:t>
            </a:r>
            <a:r>
              <a:rPr lang="en-US" i="1" baseline="0" dirty="0" err="1"/>
              <a:t>deste</a:t>
            </a:r>
            <a:r>
              <a:rPr lang="en-US" i="1" baseline="0" dirty="0"/>
              <a:t> </a:t>
            </a:r>
            <a:r>
              <a:rPr lang="en-US" i="1" baseline="0" dirty="0" err="1"/>
              <a:t>quadrado</a:t>
            </a:r>
            <a:r>
              <a:rPr lang="en-US" i="1" baseline="0" dirty="0"/>
              <a:t> </a:t>
            </a:r>
            <a:r>
              <a:rPr lang="en-US" i="1" baseline="0" dirty="0" err="1"/>
              <a:t>estão</a:t>
            </a:r>
            <a:r>
              <a:rPr lang="en-US" i="1" baseline="0" dirty="0"/>
              <a:t> </a:t>
            </a:r>
            <a:r>
              <a:rPr lang="en-US" i="1" baseline="0" dirty="0" err="1"/>
              <a:t>na</a:t>
            </a:r>
            <a:r>
              <a:rPr lang="en-US" i="1" baseline="0" dirty="0"/>
              <a:t> </a:t>
            </a:r>
            <a:r>
              <a:rPr lang="en-US" i="1" baseline="0" dirty="0" err="1"/>
              <a:t>escrita</a:t>
            </a:r>
            <a:r>
              <a:rPr lang="en-US" i="1" baseline="0" dirty="0"/>
              <a:t> Gurmukhi)</a:t>
            </a:r>
          </a:p>
          <a:p>
            <a:r>
              <a:rPr lang="en-US" i="1" baseline="0" dirty="0"/>
              <a:t>A </a:t>
            </a:r>
            <a:r>
              <a:rPr lang="en-US" i="1" baseline="0" dirty="0" err="1"/>
              <a:t>constante</a:t>
            </a:r>
            <a:r>
              <a:rPr lang="en-US" i="1" baseline="0" dirty="0"/>
              <a:t> </a:t>
            </a:r>
            <a:r>
              <a:rPr lang="en-US" i="1" baseline="0" dirty="0" err="1"/>
              <a:t>mágica</a:t>
            </a:r>
            <a:r>
              <a:rPr lang="en-US" i="1" baseline="0" dirty="0"/>
              <a:t> 34 </a:t>
            </a:r>
            <a:r>
              <a:rPr lang="en-US" i="1" baseline="0" dirty="0" err="1"/>
              <a:t>pode</a:t>
            </a:r>
            <a:r>
              <a:rPr lang="en-US" i="1" baseline="0" dirty="0"/>
              <a:t> </a:t>
            </a:r>
            <a:r>
              <a:rPr lang="en-US" i="1" baseline="0" dirty="0" err="1"/>
              <a:t>obter</a:t>
            </a:r>
            <a:r>
              <a:rPr lang="en-US" i="1" baseline="0" dirty="0"/>
              <a:t>-se de 52 </a:t>
            </a:r>
            <a:r>
              <a:rPr lang="en-US" i="1" baseline="0" dirty="0" err="1"/>
              <a:t>maneiras</a:t>
            </a:r>
            <a:r>
              <a:rPr lang="en-US" i="1" baseline="0" dirty="0"/>
              <a:t> </a:t>
            </a:r>
            <a:r>
              <a:rPr lang="en-US" i="1" baseline="0" dirty="0" err="1"/>
              <a:t>geometricamente</a:t>
            </a:r>
            <a:r>
              <a:rPr lang="en-US" i="1" baseline="0" dirty="0"/>
              <a:t> </a:t>
            </a:r>
            <a:r>
              <a:rPr lang="en-US" i="1" baseline="0" dirty="0" err="1"/>
              <a:t>diferentes</a:t>
            </a:r>
            <a:r>
              <a:rPr lang="en-US" i="1" baseline="0" dirty="0"/>
              <a:t>, </a:t>
            </a:r>
            <a:r>
              <a:rPr lang="en-US" i="1" baseline="0" dirty="0" err="1"/>
              <a:t>somando</a:t>
            </a:r>
            <a:r>
              <a:rPr lang="en-US" i="1"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hlinkClick r:id="rId3"/>
              </a:rPr>
              <a:t>linhas</a:t>
            </a:r>
            <a:r>
              <a:rPr lang="en-US" sz="1200" b="0" i="0" u="none" strike="noStrike" kern="1200" dirty="0">
                <a:solidFill>
                  <a:schemeClr val="tx1"/>
                </a:solidFill>
                <a:effectLst/>
                <a:latin typeface="+mn-lt"/>
                <a:ea typeface="+mn-ea"/>
                <a:cs typeface="+mn-cs"/>
                <a:hlinkClick r:id="rId3"/>
              </a:rPr>
              <a:t> e </a:t>
            </a:r>
            <a:r>
              <a:rPr lang="en-US" sz="1200" b="0" i="0" u="none" strike="noStrike" kern="1200" dirty="0" err="1">
                <a:solidFill>
                  <a:schemeClr val="tx1"/>
                </a:solidFill>
                <a:effectLst/>
                <a:latin typeface="+mn-lt"/>
                <a:ea typeface="+mn-ea"/>
                <a:cs typeface="+mn-cs"/>
                <a:hlinkClick r:id="rId3"/>
              </a:rPr>
              <a:t>colunas</a:t>
            </a:r>
            <a:r>
              <a:rPr lang="en-US" sz="1200" b="0" i="0" u="none" strike="noStrike" kern="1200" dirty="0">
                <a:solidFill>
                  <a:schemeClr val="tx1"/>
                </a:solidFill>
                <a:effectLst/>
                <a:latin typeface="+mn-lt"/>
                <a:ea typeface="+mn-ea"/>
                <a:cs typeface="+mn-cs"/>
                <a:hlinkClick r:id="rId3"/>
              </a:rPr>
              <a:t> (8)</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hlinkClick r:id="rId3"/>
              </a:rPr>
              <a:t>quaisquer</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dois</a:t>
            </a:r>
            <a:r>
              <a:rPr lang="en-US" sz="1200" b="0" i="0" u="none" strike="noStrike" kern="1200" dirty="0">
                <a:solidFill>
                  <a:schemeClr val="tx1"/>
                </a:solidFill>
                <a:effectLst/>
                <a:latin typeface="+mn-lt"/>
                <a:ea typeface="+mn-ea"/>
                <a:cs typeface="+mn-cs"/>
                <a:hlinkClick r:id="rId3"/>
              </a:rPr>
              <a:t> pares de cantos </a:t>
            </a:r>
            <a:r>
              <a:rPr lang="en-US" sz="1200" b="0" i="0" u="none" strike="noStrike" kern="1200" dirty="0" err="1">
                <a:solidFill>
                  <a:schemeClr val="tx1"/>
                </a:solidFill>
                <a:effectLst/>
                <a:latin typeface="+mn-lt"/>
                <a:ea typeface="+mn-ea"/>
                <a:cs typeface="+mn-cs"/>
                <a:hlinkClick r:id="rId3"/>
              </a:rPr>
              <a:t>opostos</a:t>
            </a:r>
            <a:r>
              <a:rPr lang="en-US" sz="1200" b="0" i="0" u="none" strike="noStrike" kern="1200" dirty="0">
                <a:solidFill>
                  <a:schemeClr val="tx1"/>
                </a:solidFill>
                <a:effectLst/>
                <a:latin typeface="+mn-lt"/>
                <a:ea typeface="+mn-ea"/>
                <a:cs typeface="+mn-cs"/>
                <a:hlinkClick r:id="rId3"/>
              </a:rPr>
              <a:t> de </a:t>
            </a:r>
            <a:r>
              <a:rPr lang="en-US" sz="1200" b="0" i="0" u="none" strike="noStrike" kern="1200" dirty="0" err="1">
                <a:solidFill>
                  <a:schemeClr val="tx1"/>
                </a:solidFill>
                <a:effectLst/>
                <a:latin typeface="+mn-lt"/>
                <a:ea typeface="+mn-ea"/>
                <a:cs typeface="+mn-cs"/>
                <a:hlinkClick r:id="rId3"/>
              </a:rPr>
              <a:t>quadrados</a:t>
            </a:r>
            <a:r>
              <a:rPr lang="en-US" sz="1200" b="0" i="0" u="none" strike="noStrike" kern="1200" dirty="0">
                <a:solidFill>
                  <a:schemeClr val="tx1"/>
                </a:solidFill>
                <a:effectLst/>
                <a:latin typeface="+mn-lt"/>
                <a:ea typeface="+mn-ea"/>
                <a:cs typeface="+mn-cs"/>
                <a:hlinkClick r:id="rId3"/>
              </a:rPr>
              <a:t> 3-por-3 (28) – </a:t>
            </a:r>
            <a:r>
              <a:rPr lang="en-US" sz="1200" b="0" i="0" u="none" strike="noStrike" kern="1200" dirty="0" err="1">
                <a:solidFill>
                  <a:schemeClr val="tx1"/>
                </a:solidFill>
                <a:effectLst/>
                <a:latin typeface="+mn-lt"/>
                <a:ea typeface="+mn-ea"/>
                <a:cs typeface="+mn-cs"/>
                <a:hlinkClick r:id="rId3"/>
              </a:rPr>
              <a:t>incluindo</a:t>
            </a:r>
            <a:r>
              <a:rPr lang="en-US" sz="1200" b="0" i="0" u="none" strike="noStrike" kern="1200" dirty="0">
                <a:solidFill>
                  <a:schemeClr val="tx1"/>
                </a:solidFill>
                <a:effectLst/>
                <a:latin typeface="+mn-lt"/>
                <a:ea typeface="+mn-ea"/>
                <a:cs typeface="+mn-cs"/>
                <a:hlinkClick r:id="rId3"/>
              </a:rPr>
              <a:t> as </a:t>
            </a:r>
            <a:r>
              <a:rPr lang="en-US" sz="1200" b="0" i="0" u="none" strike="noStrike" kern="1200" dirty="0" err="1">
                <a:solidFill>
                  <a:schemeClr val="tx1"/>
                </a:solidFill>
                <a:effectLst/>
                <a:latin typeface="+mn-lt"/>
                <a:ea typeface="+mn-ea"/>
                <a:cs typeface="+mn-cs"/>
                <a:hlinkClick r:id="rId3"/>
              </a:rPr>
              <a:t>duas</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diagonais</a:t>
            </a:r>
            <a:r>
              <a:rPr lang="en-US" sz="1200" b="0" i="0" u="none" strike="noStrike" kern="1200" dirty="0">
                <a:solidFill>
                  <a:schemeClr val="tx1"/>
                </a:solidFill>
                <a:effectLst/>
                <a:latin typeface="+mn-lt"/>
                <a:ea typeface="+mn-ea"/>
                <a:cs typeface="+mn-cs"/>
                <a:hlinkClick r:id="rId3"/>
              </a:rPr>
              <a:t>, seis </a:t>
            </a:r>
            <a:r>
              <a:rPr lang="en-US" sz="1200" b="0" i="0" u="none" strike="noStrike" kern="1200" dirty="0" err="1">
                <a:solidFill>
                  <a:schemeClr val="tx1"/>
                </a:solidFill>
                <a:effectLst/>
                <a:latin typeface="+mn-lt"/>
                <a:ea typeface="+mn-ea"/>
                <a:cs typeface="+mn-cs"/>
                <a:hlinkClick r:id="rId3"/>
              </a:rPr>
              <a:t>diagonais</a:t>
            </a:r>
            <a:r>
              <a:rPr lang="en-US" sz="1200" b="0" i="0" u="none" strike="noStrike" kern="1200" dirty="0">
                <a:solidFill>
                  <a:schemeClr val="tx1"/>
                </a:solidFill>
                <a:effectLst/>
                <a:latin typeface="+mn-lt"/>
                <a:ea typeface="+mn-ea"/>
                <a:cs typeface="+mn-cs"/>
                <a:hlinkClick r:id="rId3"/>
              </a:rPr>
              <a:t> quebradas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e </a:t>
            </a:r>
            <a:r>
              <a:rPr lang="en-US" sz="1200" b="0" i="0" u="none" strike="noStrike" kern="1200" dirty="0" err="1">
                <a:solidFill>
                  <a:schemeClr val="tx1"/>
                </a:solidFill>
                <a:effectLst/>
                <a:latin typeface="+mn-lt"/>
                <a:ea typeface="+mn-ea"/>
                <a:cs typeface="+mn-cs"/>
                <a:hlinkClick r:id="rId3"/>
              </a:rPr>
              <a:t>quatro</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quadrados</a:t>
            </a:r>
            <a:r>
              <a:rPr lang="en-US" sz="1200" b="0" i="0" u="none" strike="noStrike" kern="1200" dirty="0">
                <a:solidFill>
                  <a:schemeClr val="tx1"/>
                </a:solidFill>
                <a:effectLst/>
                <a:latin typeface="+mn-lt"/>
                <a:ea typeface="+mn-ea"/>
                <a:cs typeface="+mn-cs"/>
                <a:hlinkClick r:id="rId3"/>
              </a:rPr>
              <a:t> 3-por-3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hlinkClick r:id="rId3"/>
              </a:rPr>
              <a:t>cada</a:t>
            </a:r>
            <a:r>
              <a:rPr lang="en-US" sz="1200" b="0" i="0" u="none" strike="noStrike" kern="1200" dirty="0">
                <a:solidFill>
                  <a:schemeClr val="tx1"/>
                </a:solidFill>
                <a:effectLst/>
                <a:latin typeface="+mn-lt"/>
                <a:ea typeface="+mn-ea"/>
                <a:cs typeface="+mn-cs"/>
                <a:hlinkClick r:id="rId3"/>
              </a:rPr>
              <a:t> um dos </a:t>
            </a:r>
            <a:r>
              <a:rPr lang="en-US" sz="1200" b="0" i="0" u="none" strike="noStrike" kern="1200" dirty="0" err="1">
                <a:solidFill>
                  <a:schemeClr val="tx1"/>
                </a:solidFill>
                <a:effectLst/>
                <a:latin typeface="+mn-lt"/>
                <a:ea typeface="+mn-ea"/>
                <a:cs typeface="+mn-cs"/>
                <a:hlinkClick r:id="rId3"/>
              </a:rPr>
              <a:t>quadrados</a:t>
            </a:r>
            <a:r>
              <a:rPr lang="en-US" sz="1200" b="0" i="0" u="none" strike="noStrike" kern="1200" dirty="0">
                <a:solidFill>
                  <a:schemeClr val="tx1"/>
                </a:solidFill>
                <a:effectLst/>
                <a:latin typeface="+mn-lt"/>
                <a:ea typeface="+mn-ea"/>
                <a:cs typeface="+mn-cs"/>
                <a:hlinkClick r:id="rId3"/>
              </a:rPr>
              <a:t> 2-por-2 no </a:t>
            </a:r>
            <a:r>
              <a:rPr lang="en-US" sz="1200" b="0" i="0" u="none" strike="noStrike" kern="1200" dirty="0" err="1">
                <a:solidFill>
                  <a:schemeClr val="tx1"/>
                </a:solidFill>
                <a:effectLst/>
                <a:latin typeface="+mn-lt"/>
                <a:ea typeface="+mn-ea"/>
                <a:cs typeface="+mn-cs"/>
                <a:hlinkClick r:id="rId3"/>
              </a:rPr>
              <a:t>seu</a:t>
            </a:r>
            <a:r>
              <a:rPr lang="en-US" sz="1200" b="0" i="0" u="none" strike="noStrike" kern="1200" dirty="0">
                <a:solidFill>
                  <a:schemeClr val="tx1"/>
                </a:solidFill>
                <a:effectLst/>
                <a:latin typeface="+mn-lt"/>
                <a:ea typeface="+mn-ea"/>
                <a:cs typeface="+mn-cs"/>
                <a:hlinkClick r:id="rId3"/>
              </a:rPr>
              <a:t> interior (9)</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hlinkClick r:id="rId3"/>
              </a:rPr>
              <a:t>os</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quatro</a:t>
            </a:r>
            <a:r>
              <a:rPr lang="en-US" sz="1200" b="0" i="0" u="none" strike="noStrike" kern="1200" dirty="0">
                <a:solidFill>
                  <a:schemeClr val="tx1"/>
                </a:solidFill>
                <a:effectLst/>
                <a:latin typeface="+mn-lt"/>
                <a:ea typeface="+mn-ea"/>
                <a:cs typeface="+mn-cs"/>
                <a:hlinkClick r:id="rId3"/>
              </a:rPr>
              <a:t> cantos do </a:t>
            </a:r>
            <a:r>
              <a:rPr lang="en-US" sz="1200" b="0" i="0" u="none" strike="noStrike" kern="1200" dirty="0" err="1">
                <a:solidFill>
                  <a:schemeClr val="tx1"/>
                </a:solidFill>
                <a:effectLst/>
                <a:latin typeface="+mn-lt"/>
                <a:ea typeface="+mn-ea"/>
                <a:cs typeface="+mn-cs"/>
                <a:hlinkClick r:id="rId3"/>
              </a:rPr>
              <a:t>quadrado</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inteiro</a:t>
            </a:r>
            <a:r>
              <a:rPr lang="en-US" sz="1200" b="0" i="0" u="none" strike="noStrike" kern="1200" dirty="0">
                <a:solidFill>
                  <a:schemeClr val="tx1"/>
                </a:solidFill>
                <a:effectLst/>
                <a:latin typeface="+mn-lt"/>
                <a:ea typeface="+mn-ea"/>
                <a:cs typeface="+mn-cs"/>
                <a:hlinkClick r:id="rId3"/>
              </a:rPr>
              <a:t> (1)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um par de </a:t>
            </a:r>
            <a:r>
              <a:rPr lang="en-US" sz="1200" b="0" i="0" u="none" strike="noStrike" kern="1200" dirty="0" err="1">
                <a:solidFill>
                  <a:schemeClr val="tx1"/>
                </a:solidFill>
                <a:effectLst/>
                <a:latin typeface="+mn-lt"/>
                <a:ea typeface="+mn-ea"/>
                <a:cs typeface="+mn-cs"/>
                <a:hlinkClick r:id="rId3"/>
              </a:rPr>
              <a:t>números</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adjacentes</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na</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coluna</a:t>
            </a:r>
            <a:r>
              <a:rPr lang="en-US" sz="1200" b="0" i="0" u="none" strike="noStrike" kern="1200" dirty="0">
                <a:solidFill>
                  <a:schemeClr val="tx1"/>
                </a:solidFill>
                <a:effectLst/>
                <a:latin typeface="+mn-lt"/>
                <a:ea typeface="+mn-ea"/>
                <a:cs typeface="+mn-cs"/>
                <a:hlinkClick r:id="rId3"/>
              </a:rPr>
              <a:t> de </a:t>
            </a:r>
            <a:r>
              <a:rPr lang="en-US" sz="1200" b="0" i="0" u="none" strike="noStrike" kern="1200" dirty="0" err="1">
                <a:solidFill>
                  <a:schemeClr val="tx1"/>
                </a:solidFill>
                <a:effectLst/>
                <a:latin typeface="+mn-lt"/>
                <a:ea typeface="+mn-ea"/>
                <a:cs typeface="+mn-cs"/>
                <a:hlinkClick r:id="rId3"/>
              </a:rPr>
              <a:t>cima</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mais</a:t>
            </a:r>
            <a:r>
              <a:rPr lang="en-US" sz="1200" b="0" i="0" u="none" strike="noStrike" kern="1200" dirty="0">
                <a:solidFill>
                  <a:schemeClr val="tx1"/>
                </a:solidFill>
                <a:effectLst/>
                <a:latin typeface="+mn-lt"/>
                <a:ea typeface="+mn-ea"/>
                <a:cs typeface="+mn-cs"/>
                <a:hlinkClick r:id="rId3"/>
              </a:rPr>
              <a:t> o par </a:t>
            </a:r>
            <a:r>
              <a:rPr lang="en-US" sz="1200" b="0" i="0" u="none" strike="noStrike" kern="1200" dirty="0" err="1">
                <a:solidFill>
                  <a:schemeClr val="tx1"/>
                </a:solidFill>
                <a:effectLst/>
                <a:latin typeface="+mn-lt"/>
                <a:ea typeface="+mn-ea"/>
                <a:cs typeface="+mn-cs"/>
                <a:hlinkClick r:id="rId3"/>
              </a:rPr>
              <a:t>correspondente</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na</a:t>
            </a:r>
            <a:r>
              <a:rPr lang="en-US" sz="1200" b="0" i="0" u="none" strike="noStrike" kern="1200" dirty="0">
                <a:solidFill>
                  <a:schemeClr val="tx1"/>
                </a:solidFill>
                <a:effectLst/>
                <a:latin typeface="+mn-lt"/>
                <a:ea typeface="+mn-ea"/>
                <a:cs typeface="+mn-cs"/>
                <a:hlinkClick r:id="rId3"/>
              </a:rPr>
              <a:t> de </a:t>
            </a:r>
            <a:r>
              <a:rPr lang="en-US" sz="1200" b="0" i="0" u="none" strike="noStrike" kern="1200" dirty="0" err="1">
                <a:solidFill>
                  <a:schemeClr val="tx1"/>
                </a:solidFill>
                <a:effectLst/>
                <a:latin typeface="+mn-lt"/>
                <a:ea typeface="+mn-ea"/>
                <a:cs typeface="+mn-cs"/>
                <a:hlinkClick r:id="rId3"/>
              </a:rPr>
              <a:t>baixo</a:t>
            </a:r>
            <a:r>
              <a:rPr lang="en-US" sz="1200" b="0" i="0" u="none" strike="noStrike" kern="1200" dirty="0">
                <a:solidFill>
                  <a:schemeClr val="tx1"/>
                </a:solidFill>
                <a:effectLst/>
                <a:latin typeface="+mn-lt"/>
                <a:ea typeface="+mn-ea"/>
                <a:cs typeface="+mn-cs"/>
                <a:hlinkClick r:id="rId3"/>
              </a:rPr>
              <a:t>, e da </a:t>
            </a:r>
            <a:r>
              <a:rPr lang="en-US" sz="1200" b="0" i="0" u="none" strike="noStrike" kern="1200" dirty="0" err="1">
                <a:solidFill>
                  <a:schemeClr val="tx1"/>
                </a:solidFill>
                <a:effectLst/>
                <a:latin typeface="+mn-lt"/>
                <a:ea typeface="+mn-ea"/>
                <a:cs typeface="+mn-cs"/>
                <a:hlinkClick r:id="rId3"/>
              </a:rPr>
              <a:t>mesma</a:t>
            </a:r>
            <a:r>
              <a:rPr lang="en-US" sz="1200" b="0" i="0" u="none" strike="noStrike" kern="1200" dirty="0">
                <a:solidFill>
                  <a:schemeClr val="tx1"/>
                </a:solidFill>
                <a:effectLst/>
                <a:latin typeface="+mn-lt"/>
                <a:ea typeface="+mn-ea"/>
                <a:cs typeface="+mn-cs"/>
                <a:hlinkClick r:id="rId3"/>
              </a:rPr>
              <a:t> forma </a:t>
            </a:r>
            <a:r>
              <a:rPr lang="en-US" sz="1200" b="0" i="0" u="none" strike="noStrike" kern="1200" dirty="0" err="1">
                <a:solidFill>
                  <a:schemeClr val="tx1"/>
                </a:solidFill>
                <a:effectLst/>
                <a:latin typeface="+mn-lt"/>
                <a:ea typeface="+mn-ea"/>
                <a:cs typeface="+mn-cs"/>
                <a:hlinkClick r:id="rId3"/>
              </a:rPr>
              <a:t>nos</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lados</a:t>
            </a:r>
            <a:r>
              <a:rPr lang="en-US" sz="1200" b="0" i="0" u="none" strike="noStrike" kern="1200" dirty="0">
                <a:solidFill>
                  <a:schemeClr val="tx1"/>
                </a:solidFill>
                <a:effectLst/>
                <a:latin typeface="+mn-lt"/>
                <a:ea typeface="+mn-ea"/>
                <a:cs typeface="+mn-cs"/>
                <a:hlinkClick r:id="rId3"/>
              </a:rPr>
              <a:t> (6)</a:t>
            </a:r>
          </a:p>
          <a:p>
            <a:endParaRPr lang="en-US" sz="1200" b="0" i="0" u="none" strike="noStrike" kern="1200" dirty="0">
              <a:solidFill>
                <a:schemeClr val="tx1"/>
              </a:solidFill>
              <a:effectLst/>
              <a:latin typeface="+mn-lt"/>
              <a:ea typeface="+mn-ea"/>
              <a:cs typeface="+mn-cs"/>
              <a:hlinkClick r:id="rId3"/>
            </a:endParaRPr>
          </a:p>
          <a:p>
            <a:r>
              <a:rPr lang="en-US" sz="1200" b="0" i="0" u="none" strike="noStrike" kern="1200" dirty="0">
                <a:solidFill>
                  <a:schemeClr val="tx1"/>
                </a:solidFill>
                <a:effectLst/>
                <a:latin typeface="+mn-lt"/>
                <a:ea typeface="+mn-ea"/>
                <a:cs typeface="+mn-cs"/>
                <a:hlinkClick r:id="rId3"/>
              </a:rPr>
              <a:t>Jean-Pierre </a:t>
            </a:r>
            <a:r>
              <a:rPr lang="en-US" sz="1200" b="0" i="0" u="none" strike="noStrike" kern="1200" dirty="0" err="1">
                <a:solidFill>
                  <a:schemeClr val="tx1"/>
                </a:solidFill>
                <a:effectLst/>
                <a:latin typeface="+mn-lt"/>
                <a:ea typeface="+mn-ea"/>
                <a:cs typeface="+mn-cs"/>
                <a:hlinkClick r:id="rId3"/>
              </a:rPr>
              <a:t>Dalbéra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imagem</a:t>
            </a:r>
            <a:r>
              <a:rPr lang="en-US" sz="1200" b="0" i="0" u="none" strike="noStrike" kern="1200" dirty="0">
                <a:solidFill>
                  <a:schemeClr val="tx1"/>
                </a:solidFill>
                <a:effectLst/>
                <a:latin typeface="+mn-lt"/>
                <a:ea typeface="+mn-ea"/>
                <a:cs typeface="+mn-cs"/>
              </a:rPr>
              <a:t> do </a:t>
            </a:r>
            <a:r>
              <a:rPr lang="en-US" sz="1200" b="0" i="0" u="none" strike="noStrike" kern="1200" dirty="0" err="1">
                <a:solidFill>
                  <a:schemeClr val="tx1"/>
                </a:solidFill>
                <a:effectLst/>
                <a:latin typeface="+mn-lt"/>
                <a:ea typeface="+mn-ea"/>
                <a:cs typeface="+mn-cs"/>
              </a:rPr>
              <a:t>templo</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https://www.flickr.com/photos/dalbera/8638423582/in/photolist-eam2p5-eam1RY-eambnC-eafn5K-eafnne-eam27o-eam2aW-eam2Fb-eafmMZ-eam1Y7</a:t>
            </a:r>
          </a:p>
          <a:p>
            <a:endParaRPr lang="en-US" sz="1200" b="0" i="0" u="none" strike="noStrike" kern="1200" dirty="0">
              <a:solidFill>
                <a:schemeClr val="tx1"/>
              </a:solidFill>
              <a:effectLst/>
              <a:latin typeface="+mn-lt"/>
              <a:ea typeface="+mn-ea"/>
              <a:cs typeface="+mn-cs"/>
              <a:hlinkClick r:id="rId4" tooltip="User:RainerTypke"/>
            </a:endParaRPr>
          </a:p>
          <a:p>
            <a:r>
              <a:rPr lang="en-US" sz="1200" b="0" i="0" u="none" strike="noStrike" kern="1200" dirty="0" err="1">
                <a:solidFill>
                  <a:schemeClr val="tx1"/>
                </a:solidFill>
                <a:effectLst/>
                <a:latin typeface="+mn-lt"/>
                <a:ea typeface="+mn-ea"/>
                <a:cs typeface="+mn-cs"/>
                <a:hlinkClick r:id="rId4" tooltip="User:RainerTypke"/>
              </a:rPr>
              <a:t>RainerTypke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imagem</a:t>
            </a:r>
            <a:r>
              <a:rPr lang="en-US" sz="1200" b="0" i="0" u="none" strike="noStrike" kern="1200" dirty="0">
                <a:solidFill>
                  <a:schemeClr val="tx1"/>
                </a:solidFill>
                <a:effectLst/>
                <a:latin typeface="+mn-lt"/>
                <a:ea typeface="+mn-ea"/>
                <a:cs typeface="+mn-cs"/>
              </a:rPr>
              <a:t> do </a:t>
            </a:r>
            <a:r>
              <a:rPr lang="en-US" sz="1200" b="0" i="0" u="none" strike="noStrike" kern="1200" dirty="0" err="1">
                <a:solidFill>
                  <a:schemeClr val="tx1"/>
                </a:solidFill>
                <a:effectLst/>
                <a:latin typeface="+mn-lt"/>
                <a:ea typeface="+mn-ea"/>
                <a:cs typeface="+mn-cs"/>
              </a:rPr>
              <a:t>quadrado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jaina</a:t>
            </a:r>
            <a:r>
              <a:rPr lang="en-US" sz="1200" b="0" i="0" u="none" strike="noStrike" kern="1200" dirty="0">
                <a:solidFill>
                  <a:schemeClr val="tx1"/>
                </a:solidFill>
                <a:effectLst/>
                <a:latin typeface="+mn-lt"/>
                <a:ea typeface="+mn-ea"/>
                <a:cs typeface="+mn-cs"/>
              </a:rPr>
              <a:t>) </a:t>
            </a:r>
          </a:p>
          <a:p>
            <a:r>
              <a:rPr lang="en-US" sz="1200" b="0" i="0" u="none" strike="noStrike" kern="1200" dirty="0" err="1">
                <a:solidFill>
                  <a:schemeClr val="tx1"/>
                </a:solidFill>
                <a:effectLst/>
                <a:latin typeface="+mn-lt"/>
                <a:ea typeface="+mn-ea"/>
                <a:cs typeface="+mn-cs"/>
              </a:rPr>
              <a:t>https://en.wikipedia.org/wiki/File:Magic_square_at_the_Parshvanatha_temple,_Khajuraho.png</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12</a:t>
            </a:fld>
            <a:endParaRPr lang="en-US"/>
          </a:p>
        </p:txBody>
      </p:sp>
    </p:spTree>
    <p:extLst>
      <p:ext uri="{BB962C8B-B14F-4D97-AF65-F5344CB8AC3E}">
        <p14:creationId xmlns:p14="http://schemas.microsoft.com/office/powerpoint/2010/main" val="1415110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i="1" dirty="0"/>
              <a:t>Fig. 5 </a:t>
            </a:r>
            <a:r>
              <a:rPr lang="en-US" i="1" dirty="0" err="1"/>
              <a:t>Besir</a:t>
            </a:r>
            <a:r>
              <a:rPr lang="en-US" i="1" dirty="0"/>
              <a:t> Aga </a:t>
            </a:r>
            <a:r>
              <a:rPr lang="en-US" i="1" dirty="0" err="1"/>
              <a:t>Eyup</a:t>
            </a:r>
            <a:r>
              <a:rPr lang="en-US" i="1" dirty="0"/>
              <a:t>  </a:t>
            </a:r>
            <a:r>
              <a:rPr lang="en-US" i="0" dirty="0"/>
              <a:t>de</a:t>
            </a:r>
            <a:r>
              <a:rPr lang="en-US" i="1" dirty="0"/>
              <a:t> Shams al-</a:t>
            </a:r>
            <a:r>
              <a:rPr lang="en-US" i="1" dirty="0" err="1"/>
              <a:t>Ma'arif</a:t>
            </a:r>
            <a:endParaRPr lang="en-US" i="1" dirty="0"/>
          </a:p>
          <a:p>
            <a:r>
              <a:rPr lang="en-US" i="1" dirty="0"/>
              <a:t>Livre de </a:t>
            </a:r>
            <a:r>
              <a:rPr lang="en-US" i="1" dirty="0" err="1"/>
              <a:t>direitos</a:t>
            </a:r>
            <a:r>
              <a:rPr lang="en-US" i="1" dirty="0"/>
              <a:t>.</a:t>
            </a:r>
          </a:p>
          <a:p>
            <a:endParaRPr lang="en-US" dirty="0"/>
          </a:p>
          <a:p>
            <a:r>
              <a:rPr lang="en-US" dirty="0"/>
              <a:t>O </a:t>
            </a:r>
            <a:r>
              <a:rPr lang="en-US" dirty="0" err="1"/>
              <a:t>nome</a:t>
            </a:r>
            <a:r>
              <a:rPr lang="en-US" dirty="0"/>
              <a:t> </a:t>
            </a:r>
            <a:r>
              <a:rPr lang="en-US" dirty="0" err="1"/>
              <a:t>árabe</a:t>
            </a:r>
            <a:r>
              <a:rPr lang="en-US" dirty="0"/>
              <a:t> para </a:t>
            </a:r>
            <a:r>
              <a:rPr lang="en-US" dirty="0" err="1"/>
              <a:t>quadrados</a:t>
            </a:r>
            <a:r>
              <a:rPr lang="en-US" dirty="0"/>
              <a:t> </a:t>
            </a:r>
            <a:r>
              <a:rPr lang="en-US" dirty="0" err="1"/>
              <a:t>mágicos</a:t>
            </a:r>
            <a:r>
              <a:rPr lang="en-US" dirty="0"/>
              <a:t> é </a:t>
            </a:r>
            <a:r>
              <a:rPr lang="en-US" i="1" dirty="0" err="1"/>
              <a:t>wafq</a:t>
            </a:r>
            <a:r>
              <a:rPr lang="en-US" i="1" dirty="0"/>
              <a:t> al-</a:t>
            </a:r>
            <a:r>
              <a:rPr lang="en-US" i="1" dirty="0" err="1"/>
              <a:t>a’dad</a:t>
            </a:r>
            <a:r>
              <a:rPr lang="en-US" i="1" dirty="0"/>
              <a:t>,</a:t>
            </a:r>
            <a:r>
              <a:rPr lang="en-US" dirty="0"/>
              <a:t> </a:t>
            </a:r>
            <a:r>
              <a:rPr lang="en-US" dirty="0" err="1"/>
              <a:t>traduzível</a:t>
            </a:r>
            <a:r>
              <a:rPr lang="en-US" dirty="0"/>
              <a:t> </a:t>
            </a:r>
            <a:r>
              <a:rPr lang="en-US" dirty="0" err="1"/>
              <a:t>como</a:t>
            </a:r>
            <a:r>
              <a:rPr lang="en-US" dirty="0"/>
              <a:t> </a:t>
            </a:r>
            <a:r>
              <a:rPr lang="en-US" dirty="0" err="1"/>
              <a:t>d</a:t>
            </a:r>
            <a:r>
              <a:rPr lang="en-US" i="1" dirty="0" err="1"/>
              <a:t>isposição</a:t>
            </a:r>
            <a:r>
              <a:rPr lang="en-US" i="1" dirty="0"/>
              <a:t> </a:t>
            </a:r>
            <a:r>
              <a:rPr lang="en-US" i="1" dirty="0" err="1"/>
              <a:t>harmoniosa</a:t>
            </a:r>
            <a:r>
              <a:rPr lang="en-US" i="1" dirty="0"/>
              <a:t> dos </a:t>
            </a:r>
            <a:r>
              <a:rPr lang="en-US" i="1" dirty="0" err="1"/>
              <a:t>números</a:t>
            </a:r>
            <a:r>
              <a:rPr lang="en-US" i="1" dirty="0"/>
              <a:t>.</a:t>
            </a:r>
          </a:p>
          <a:p>
            <a:r>
              <a:rPr lang="en-US" i="0" dirty="0"/>
              <a:t>O 1 e o 9 </a:t>
            </a:r>
            <a:r>
              <a:rPr lang="en-US" i="0" dirty="0" err="1"/>
              <a:t>usados</a:t>
            </a:r>
            <a:r>
              <a:rPr lang="en-US" i="0" dirty="0"/>
              <a:t> no </a:t>
            </a:r>
            <a:r>
              <a:rPr lang="en-US" i="0" dirty="0" err="1"/>
              <a:t>Ocidente</a:t>
            </a:r>
            <a:r>
              <a:rPr lang="en-US" i="0" dirty="0"/>
              <a:t> </a:t>
            </a:r>
            <a:r>
              <a:rPr lang="en-US" i="0" dirty="0" err="1"/>
              <a:t>provêm</a:t>
            </a:r>
            <a:r>
              <a:rPr lang="en-US" i="0" dirty="0"/>
              <a:t> dos </a:t>
            </a:r>
            <a:r>
              <a:rPr lang="en-US" i="0" dirty="0" err="1"/>
              <a:t>algarismos</a:t>
            </a:r>
            <a:r>
              <a:rPr lang="en-US" i="0" dirty="0"/>
              <a:t> </a:t>
            </a:r>
            <a:r>
              <a:rPr lang="en-US" i="0" dirty="0" err="1"/>
              <a:t>árabes</a:t>
            </a:r>
            <a:r>
              <a:rPr lang="en-US" i="0" dirty="0"/>
              <a:t> </a:t>
            </a:r>
            <a:r>
              <a:rPr lang="en-US" i="0" dirty="0" err="1"/>
              <a:t>orientais</a:t>
            </a:r>
            <a:r>
              <a:rPr lang="en-US" i="0" baseline="0" dirty="0"/>
              <a:t>. </a:t>
            </a:r>
            <a:r>
              <a:rPr lang="en-US" i="1" baseline="0" dirty="0"/>
              <a:t>https://</a:t>
            </a:r>
            <a:r>
              <a:rPr lang="en-US" i="1" baseline="0" dirty="0" err="1"/>
              <a:t>en.wikipedia.org/wiki/Arabic_numerals#/media/File:Numeration-brahmi_fr.png</a:t>
            </a:r>
            <a:endParaRPr lang="en-US" i="1" baseline="0" dirty="0"/>
          </a:p>
          <a:p>
            <a:r>
              <a:rPr lang="en-US" i="1" baseline="0" dirty="0"/>
              <a:t>Ahmed al-</a:t>
            </a:r>
            <a:r>
              <a:rPr lang="en-US" i="1" baseline="0" dirty="0" err="1"/>
              <a:t>Buni</a:t>
            </a:r>
            <a:r>
              <a:rPr lang="en-US" i="1" baseline="0" dirty="0"/>
              <a:t>  era do Norte de </a:t>
            </a:r>
            <a:r>
              <a:rPr lang="en-US" i="1" baseline="0" dirty="0" err="1"/>
              <a:t>África</a:t>
            </a:r>
            <a:r>
              <a:rPr lang="en-US" i="1" baseline="0" dirty="0"/>
              <a:t> e </a:t>
            </a:r>
            <a:r>
              <a:rPr lang="en-US" i="1" baseline="0" dirty="0" err="1"/>
              <a:t>pode</a:t>
            </a:r>
            <a:r>
              <a:rPr lang="en-US" i="1" baseline="0" dirty="0"/>
              <a:t> </a:t>
            </a:r>
            <a:r>
              <a:rPr lang="en-US" i="1" baseline="0" dirty="0" err="1"/>
              <a:t>ter</a:t>
            </a:r>
            <a:r>
              <a:rPr lang="en-US" i="1" baseline="0" dirty="0"/>
              <a:t> </a:t>
            </a:r>
            <a:r>
              <a:rPr lang="en-US" i="1" baseline="0" dirty="0" err="1"/>
              <a:t>sido</a:t>
            </a:r>
            <a:r>
              <a:rPr lang="en-US" i="1" baseline="0" dirty="0"/>
              <a:t> </a:t>
            </a:r>
            <a:r>
              <a:rPr lang="en-US" i="1" baseline="0" dirty="0" err="1"/>
              <a:t>influenciado</a:t>
            </a:r>
            <a:r>
              <a:rPr lang="en-US" i="1" baseline="0" dirty="0"/>
              <a:t> pela </a:t>
            </a:r>
            <a:r>
              <a:rPr lang="en-US" i="1" baseline="0" dirty="0" err="1"/>
              <a:t>escrita</a:t>
            </a:r>
            <a:r>
              <a:rPr lang="en-US" i="1" baseline="0" dirty="0"/>
              <a:t> </a:t>
            </a:r>
            <a:r>
              <a:rPr lang="en-US" i="1" baseline="0" dirty="0" err="1"/>
              <a:t>árabe</a:t>
            </a:r>
            <a:r>
              <a:rPr lang="en-US" i="1" baseline="0" dirty="0"/>
              <a:t> </a:t>
            </a:r>
            <a:r>
              <a:rPr lang="en-US" i="1" baseline="0" dirty="0" err="1"/>
              <a:t>ocidental</a:t>
            </a:r>
            <a:r>
              <a:rPr lang="en-US" i="1" baseline="0" dirty="0"/>
              <a:t>, de </a:t>
            </a:r>
            <a:r>
              <a:rPr lang="en-US" i="1" baseline="0" dirty="0" err="1"/>
              <a:t>onde</a:t>
            </a:r>
            <a:r>
              <a:rPr lang="en-US" i="1" baseline="0" dirty="0"/>
              <a:t> </a:t>
            </a:r>
            <a:r>
              <a:rPr lang="en-US" i="1" baseline="0" dirty="0" err="1"/>
              <a:t>provém</a:t>
            </a:r>
            <a:r>
              <a:rPr lang="en-US" i="1" baseline="0" dirty="0"/>
              <a:t> o </a:t>
            </a:r>
            <a:r>
              <a:rPr lang="en-US" i="1" baseline="0" dirty="0" err="1"/>
              <a:t>dígito</a:t>
            </a:r>
            <a:r>
              <a:rPr lang="en-US" i="1" baseline="0" dirty="0"/>
              <a:t> 7.</a:t>
            </a:r>
          </a:p>
          <a:p>
            <a:r>
              <a:rPr lang="en-US" i="1" baseline="0" dirty="0"/>
              <a:t>A </a:t>
            </a:r>
            <a:r>
              <a:rPr lang="en-US" i="1" baseline="0" dirty="0" err="1"/>
              <a:t>constante</a:t>
            </a:r>
            <a:r>
              <a:rPr lang="en-US" i="1" baseline="0" dirty="0"/>
              <a:t> </a:t>
            </a:r>
            <a:r>
              <a:rPr lang="en-US" i="1" baseline="0" dirty="0" err="1"/>
              <a:t>mágica</a:t>
            </a:r>
            <a:r>
              <a:rPr lang="en-US" i="1" baseline="0" dirty="0"/>
              <a:t> 35 </a:t>
            </a:r>
            <a:r>
              <a:rPr lang="en-US" i="1" baseline="0" dirty="0" err="1"/>
              <a:t>pode</a:t>
            </a:r>
            <a:r>
              <a:rPr lang="en-US" i="1" baseline="0" dirty="0"/>
              <a:t> </a:t>
            </a:r>
            <a:r>
              <a:rPr lang="en-US" i="1" baseline="0" dirty="0" err="1"/>
              <a:t>obter</a:t>
            </a:r>
            <a:r>
              <a:rPr lang="en-US" i="1" baseline="0" dirty="0"/>
              <a:t>-se de </a:t>
            </a:r>
            <a:r>
              <a:rPr lang="en-US" i="1" baseline="0" dirty="0" err="1"/>
              <a:t>muitas</a:t>
            </a:r>
            <a:r>
              <a:rPr lang="en-US" i="1" baseline="0" dirty="0"/>
              <a:t> </a:t>
            </a:r>
            <a:r>
              <a:rPr lang="en-US" i="1" baseline="0" dirty="0" err="1"/>
              <a:t>formas</a:t>
            </a:r>
            <a:r>
              <a:rPr lang="en-US" i="1" baseline="0" dirty="0"/>
              <a:t>, por </a:t>
            </a:r>
            <a:r>
              <a:rPr lang="en-US" i="1" baseline="0" dirty="0" err="1"/>
              <a:t>exemplo</a:t>
            </a:r>
            <a:r>
              <a:rPr lang="en-US" i="1" baseline="0" dirty="0"/>
              <a:t> </a:t>
            </a:r>
            <a:r>
              <a:rPr lang="en-US" i="1" baseline="0" dirty="0" err="1"/>
              <a:t>somando</a:t>
            </a:r>
            <a:r>
              <a:rPr lang="en-US" i="1" baseline="0" dirty="0"/>
              <a:t> </a:t>
            </a:r>
            <a:r>
              <a:rPr lang="en-US" i="1" baseline="0" dirty="0" err="1"/>
              <a:t>os</a:t>
            </a:r>
            <a:r>
              <a:rPr lang="en-US" i="1" baseline="0" dirty="0"/>
              <a:t> </a:t>
            </a:r>
            <a:r>
              <a:rPr lang="en-US" i="1" baseline="0" dirty="0" err="1"/>
              <a:t>quadrados</a:t>
            </a:r>
            <a:r>
              <a:rPr lang="en-US" i="1" baseline="0" dirty="0"/>
              <a:t> 2x2 dos cantos </a:t>
            </a:r>
            <a:r>
              <a:rPr lang="en-US" i="1" baseline="0" dirty="0" err="1"/>
              <a:t>ou</a:t>
            </a:r>
            <a:r>
              <a:rPr lang="en-US" i="1" baseline="0" dirty="0"/>
              <a:t> o do </a:t>
            </a:r>
            <a:r>
              <a:rPr lang="en-US" i="1" baseline="0" dirty="0" err="1"/>
              <a:t>meio</a:t>
            </a:r>
            <a:r>
              <a:rPr lang="en-US" i="1" baseline="0" dirty="0"/>
              <a:t>, </a:t>
            </a:r>
            <a:r>
              <a:rPr lang="en-US" i="1" baseline="0" dirty="0" err="1"/>
              <a:t>ou</a:t>
            </a:r>
            <a:r>
              <a:rPr lang="en-US" i="1" baseline="0" dirty="0"/>
              <a:t> </a:t>
            </a:r>
            <a:r>
              <a:rPr lang="en-US" i="1" baseline="0" dirty="0" err="1"/>
              <a:t>então</a:t>
            </a:r>
            <a:r>
              <a:rPr lang="en-US" i="1" baseline="0" dirty="0"/>
              <a:t> </a:t>
            </a:r>
            <a:r>
              <a:rPr lang="en-US" i="1" baseline="0" dirty="0" err="1"/>
              <a:t>somando</a:t>
            </a:r>
            <a:r>
              <a:rPr lang="en-US" i="1" baseline="0" dirty="0"/>
              <a:t> </a:t>
            </a:r>
            <a:r>
              <a:rPr lang="en-US" i="1" baseline="0" dirty="0" err="1"/>
              <a:t>uma</a:t>
            </a:r>
            <a:r>
              <a:rPr lang="en-US" i="1" baseline="0" dirty="0"/>
              <a:t> </a:t>
            </a:r>
            <a:r>
              <a:rPr lang="en-US" i="1" baseline="0" dirty="0" err="1"/>
              <a:t>coluna</a:t>
            </a:r>
            <a:r>
              <a:rPr lang="en-US" i="1" baseline="0" dirty="0"/>
              <a:t>, </a:t>
            </a:r>
            <a:r>
              <a:rPr lang="en-US" i="1" baseline="0" dirty="0" err="1"/>
              <a:t>linha</a:t>
            </a:r>
            <a:r>
              <a:rPr lang="en-US" i="1" baseline="0" dirty="0"/>
              <a:t> </a:t>
            </a:r>
            <a:r>
              <a:rPr lang="en-US" i="1" baseline="0" dirty="0" err="1"/>
              <a:t>ou</a:t>
            </a:r>
            <a:r>
              <a:rPr lang="en-US" i="1" baseline="0" dirty="0"/>
              <a:t>  diagonal.</a:t>
            </a:r>
            <a:endParaRPr lang="en-US" dirty="0"/>
          </a:p>
          <a:p>
            <a:endParaRPr lang="en-US"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13</a:t>
            </a:fld>
            <a:endParaRPr lang="en-US"/>
          </a:p>
        </p:txBody>
      </p:sp>
    </p:spTree>
    <p:extLst>
      <p:ext uri="{BB962C8B-B14F-4D97-AF65-F5344CB8AC3E}">
        <p14:creationId xmlns:p14="http://schemas.microsoft.com/office/powerpoint/2010/main" val="88928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latin typeface="Roboto" panose="02000000000000000000" pitchFamily="2" charset="0"/>
                <a:ea typeface="Roboto" panose="02000000000000000000" pitchFamily="2" charset="0"/>
              </a:rPr>
              <a:t>Algarismos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romanos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numa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torre</a:t>
            </a:r>
            <a:r>
              <a:rPr lang="en-US" dirty="0">
                <a:latin typeface="Roboto" panose="02000000000000000000" pitchFamily="2" charset="0"/>
                <a:ea typeface="Roboto" panose="02000000000000000000" pitchFamily="2" charset="0"/>
              </a:rPr>
              <a:t> do </a:t>
            </a:r>
            <a:r>
              <a:rPr lang="en-US" dirty="0" err="1">
                <a:latin typeface="Roboto" panose="02000000000000000000" pitchFamily="2" charset="0"/>
                <a:ea typeface="Roboto" panose="02000000000000000000" pitchFamily="2" charset="0"/>
              </a:rPr>
              <a:t>relógio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francesa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Provença</a:t>
            </a:r>
            <a:r>
              <a:rPr lang="en-US" baseline="0" dirty="0">
                <a:latin typeface="Roboto" panose="02000000000000000000" pitchFamily="2" charset="0"/>
                <a:ea typeface="Roboto" panose="02000000000000000000" pitchFamily="2" charset="0"/>
              </a:rPr>
              <a:t>) e </a:t>
            </a:r>
            <a:r>
              <a:rPr lang="en-US" baseline="0" dirty="0" err="1">
                <a:latin typeface="Roboto" panose="02000000000000000000" pitchFamily="2" charset="0"/>
                <a:ea typeface="Roboto" panose="02000000000000000000" pitchFamily="2" charset="0"/>
              </a:rPr>
              <a:t>uma</a:t>
            </a:r>
            <a:r>
              <a:rPr lang="en-US" baseline="0" dirty="0">
                <a:latin typeface="Roboto" panose="02000000000000000000" pitchFamily="2" charset="0"/>
                <a:ea typeface="Roboto" panose="02000000000000000000" pitchFamily="2" charset="0"/>
              </a:rPr>
              <a:t> data </a:t>
            </a:r>
            <a:r>
              <a:rPr lang="en-US" baseline="0" dirty="0" err="1">
                <a:latin typeface="Roboto" panose="02000000000000000000" pitchFamily="2" charset="0"/>
                <a:ea typeface="Roboto" panose="02000000000000000000" pitchFamily="2" charset="0"/>
              </a:rPr>
              <a:t>gravada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numa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ponte</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em</a:t>
            </a:r>
            <a:r>
              <a:rPr lang="en-US" baseline="0" dirty="0">
                <a:latin typeface="Roboto" panose="02000000000000000000" pitchFamily="2" charset="0"/>
                <a:ea typeface="Roboto" panose="02000000000000000000" pitchFamily="2" charset="0"/>
              </a:rPr>
              <a:t> Bath, </a:t>
            </a:r>
            <a:r>
              <a:rPr lang="en-US" baseline="0" dirty="0" err="1">
                <a:latin typeface="Roboto" panose="02000000000000000000" pitchFamily="2" charset="0"/>
                <a:ea typeface="Roboto" panose="02000000000000000000" pitchFamily="2" charset="0"/>
              </a:rPr>
              <a:t>Reino</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Unido</a:t>
            </a:r>
            <a:r>
              <a:rPr lang="en-US" baseline="0" dirty="0">
                <a:latin typeface="Roboto" panose="02000000000000000000" pitchFamily="2" charset="0"/>
                <a:ea typeface="Roboto" panose="02000000000000000000" pitchFamily="2" charset="0"/>
              </a:rPr>
              <a:t>.</a:t>
            </a:r>
            <a:endParaRPr lang="en-US" dirty="0">
              <a:latin typeface="Roboto" panose="02000000000000000000" pitchFamily="2" charset="0"/>
              <a:ea typeface="Roboto"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Roboto" panose="02000000000000000000" pitchFamily="2" charset="0"/>
                <a:ea typeface="Roboto" panose="02000000000000000000" pitchFamily="2" charset="0"/>
              </a:rPr>
              <a:t>Imagine </a:t>
            </a:r>
            <a:r>
              <a:rPr lang="en-US" dirty="0" err="1">
                <a:latin typeface="Roboto" panose="02000000000000000000" pitchFamily="2" charset="0"/>
                <a:ea typeface="Roboto" panose="02000000000000000000" pitchFamily="2" charset="0"/>
              </a:rPr>
              <a:t>ter</a:t>
            </a:r>
            <a:r>
              <a:rPr lang="en-US" dirty="0">
                <a:latin typeface="Roboto" panose="02000000000000000000" pitchFamily="2" charset="0"/>
                <a:ea typeface="Roboto" panose="02000000000000000000" pitchFamily="2" charset="0"/>
              </a:rPr>
              <a:t> de </a:t>
            </a:r>
            <a:r>
              <a:rPr lang="en-US" dirty="0" err="1">
                <a:latin typeface="Roboto" panose="02000000000000000000" pitchFamily="2" charset="0"/>
                <a:ea typeface="Roboto" panose="02000000000000000000" pitchFamily="2" charset="0"/>
              </a:rPr>
              <a:t>fazer</a:t>
            </a:r>
            <a:r>
              <a:rPr lang="en-US" dirty="0">
                <a:latin typeface="Roboto" panose="02000000000000000000" pitchFamily="2" charset="0"/>
                <a:ea typeface="Roboto" panose="02000000000000000000" pitchFamily="2" charset="0"/>
              </a:rPr>
              <a:t> somas com </a:t>
            </a:r>
            <a:r>
              <a:rPr lang="en-US" dirty="0" err="1">
                <a:latin typeface="Roboto" panose="02000000000000000000" pitchFamily="2" charset="0"/>
                <a:ea typeface="Roboto" panose="02000000000000000000" pitchFamily="2" charset="0"/>
              </a:rPr>
              <a:t>estes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números</a:t>
            </a:r>
            <a:r>
              <a:rPr lang="en-US" dirty="0">
                <a:latin typeface="Roboto" panose="02000000000000000000" pitchFamily="2" charset="0"/>
                <a:ea typeface="Roboto" panose="02000000000000000000" pitchFamily="2"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Roboto" panose="02000000000000000000" pitchFamily="2" charset="0"/>
              <a:ea typeface="Roboto"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Roboto" panose="02000000000000000000" pitchFamily="2" charset="0"/>
                <a:ea typeface="Roboto" panose="02000000000000000000" pitchFamily="2" charset="0"/>
              </a:rPr>
              <a:t>Torre do </a:t>
            </a:r>
            <a:r>
              <a:rPr lang="en-US" dirty="0" err="1">
                <a:latin typeface="Roboto" panose="02000000000000000000" pitchFamily="2" charset="0"/>
                <a:ea typeface="Roboto" panose="02000000000000000000" pitchFamily="2" charset="0"/>
              </a:rPr>
              <a:t>relógio</a:t>
            </a:r>
            <a:r>
              <a:rPr lang="en-US" dirty="0">
                <a:latin typeface="Roboto" panose="02000000000000000000" pitchFamily="2" charset="0"/>
                <a:ea typeface="Roboto" panose="02000000000000000000" pitchFamily="2" charset="0"/>
              </a:rPr>
              <a:t> – </a:t>
            </a:r>
            <a:r>
              <a:rPr lang="en-US" dirty="0" err="1">
                <a:latin typeface="Roboto" panose="02000000000000000000" pitchFamily="2" charset="0"/>
                <a:ea typeface="Roboto" panose="02000000000000000000" pitchFamily="2" charset="0"/>
              </a:rPr>
              <a:t>domínio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público</a:t>
            </a:r>
            <a:r>
              <a:rPr lang="en-US" dirty="0">
                <a:latin typeface="Roboto" panose="02000000000000000000" pitchFamily="2" charset="0"/>
                <a:ea typeface="Roboto" panose="02000000000000000000" pitchFamily="2" charset="0"/>
              </a:rPr>
              <a:t> CC0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Roboto" panose="02000000000000000000" pitchFamily="2" charset="0"/>
                <a:ea typeface="Roboto" panose="02000000000000000000" pitchFamily="2" charset="0"/>
              </a:rPr>
              <a:t>https://pxhere.com/en/photo/536779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Roboto" panose="02000000000000000000" pitchFamily="2" charset="0"/>
              <a:ea typeface="Roboto"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latin typeface="Roboto" panose="02000000000000000000" pitchFamily="2" charset="0"/>
                <a:ea typeface="Roboto" panose="02000000000000000000" pitchFamily="2" charset="0"/>
              </a:rPr>
              <a:t>Placa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ponte</a:t>
            </a:r>
            <a:r>
              <a:rPr lang="en-US" dirty="0">
                <a:latin typeface="Roboto" panose="02000000000000000000" pitchFamily="2" charset="0"/>
                <a:ea typeface="Roboto" panose="02000000000000000000" pitchFamily="2" charset="0"/>
              </a:rPr>
              <a:t> de Cleveland, Bath (1827)</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Roboto" panose="02000000000000000000" pitchFamily="2" charset="0"/>
                <a:ea typeface="Roboto" panose="02000000000000000000" pitchFamily="2" charset="0"/>
              </a:rPr>
              <a:t>cc-by-sa/2.0 - © </a:t>
            </a:r>
            <a:r>
              <a:rPr lang="en-US" dirty="0" err="1">
                <a:latin typeface="Roboto" panose="02000000000000000000" pitchFamily="2" charset="0"/>
                <a:ea typeface="Roboto" panose="02000000000000000000" pitchFamily="2" charset="0"/>
              </a:rPr>
              <a:t>Jaggery</a:t>
            </a:r>
            <a:r>
              <a:rPr lang="en-US" dirty="0">
                <a:latin typeface="Roboto" panose="02000000000000000000" pitchFamily="2" charset="0"/>
                <a:ea typeface="Roboto" panose="02000000000000000000" pitchFamily="2" charset="0"/>
              </a:rPr>
              <a:t> - geograph.org.uk/p/3346422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Roboto" panose="02000000000000000000" pitchFamily="2" charset="0"/>
                <a:ea typeface="Roboto" panose="02000000000000000000" pitchFamily="2" charset="0"/>
              </a:rPr>
              <a:t>http://www.geograph.org.uk/photo/3346422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Roboto" panose="02000000000000000000" pitchFamily="2" charset="0"/>
              <a:ea typeface="Roboto"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fld id="{F137C5FD-3FDE-BA4F-8F79-D41BDCD5AC82}" type="slidenum">
              <a:rPr lang="en-US" smtClean="0"/>
              <a:pPr/>
              <a:t>14</a:t>
            </a:fld>
            <a:endParaRPr lang="en-US"/>
          </a:p>
        </p:txBody>
      </p:sp>
    </p:spTree>
    <p:extLst>
      <p:ext uri="{BB962C8B-B14F-4D97-AF65-F5344CB8AC3E}">
        <p14:creationId xmlns:p14="http://schemas.microsoft.com/office/powerpoint/2010/main" val="3589330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normAutofit/>
          </a:bodyPr>
          <a:lstStyle/>
          <a:p>
            <a:r>
              <a:rPr lang="en-GB" dirty="0"/>
              <a:t>O </a:t>
            </a:r>
            <a:r>
              <a:rPr lang="en-GB" dirty="0" err="1"/>
              <a:t>seguimento</a:t>
            </a:r>
            <a:r>
              <a:rPr lang="en-GB" dirty="0"/>
              <a:t> </a:t>
            </a:r>
            <a:r>
              <a:rPr lang="en-GB" dirty="0" err="1"/>
              <a:t>deste</a:t>
            </a:r>
            <a:r>
              <a:rPr lang="en-GB" dirty="0"/>
              <a:t> </a:t>
            </a:r>
            <a:r>
              <a:rPr lang="en-GB" dirty="0" err="1"/>
              <a:t>tópico</a:t>
            </a:r>
            <a:r>
              <a:rPr lang="en-GB" dirty="0"/>
              <a:t> </a:t>
            </a:r>
            <a:r>
              <a:rPr lang="en-GB" dirty="0" err="1"/>
              <a:t>pode</a:t>
            </a:r>
            <a:r>
              <a:rPr lang="en-GB" dirty="0"/>
              <a:t> ser o </a:t>
            </a:r>
            <a:r>
              <a:rPr lang="en-GB" dirty="0" err="1"/>
              <a:t>livro</a:t>
            </a:r>
            <a:r>
              <a:rPr lang="en-GB" dirty="0"/>
              <a:t> para </a:t>
            </a:r>
            <a:r>
              <a:rPr lang="en-GB" dirty="0" err="1"/>
              <a:t>crianças</a:t>
            </a:r>
            <a:r>
              <a:rPr lang="en-GB" dirty="0"/>
              <a:t> ‘Blockhead, the life of Fibonacci’ de Joseph </a:t>
            </a:r>
            <a:r>
              <a:rPr lang="en-GB" dirty="0" err="1"/>
              <a:t>D’Agnese</a:t>
            </a:r>
            <a:r>
              <a:rPr lang="en-GB" dirty="0"/>
              <a:t> e John O’Brien. Henry Holt</a:t>
            </a:r>
            <a:r>
              <a:rPr lang="en-GB" baseline="0" dirty="0"/>
              <a:t> Publishers ISBN 978-0-8050-6305-9</a:t>
            </a:r>
          </a:p>
          <a:p>
            <a:r>
              <a:rPr lang="en-GB" dirty="0"/>
              <a:t>https://</a:t>
            </a:r>
            <a:r>
              <a:rPr lang="en-GB" dirty="0" err="1"/>
              <a:t>upload.wikimedia.org</a:t>
            </a:r>
            <a:r>
              <a:rPr lang="en-GB" dirty="0"/>
              <a:t>/</a:t>
            </a:r>
            <a:r>
              <a:rPr lang="en-GB" dirty="0" err="1"/>
              <a:t>wikipedia</a:t>
            </a:r>
            <a:r>
              <a:rPr lang="en-GB" dirty="0"/>
              <a:t>/commons/6/68/Numeration-brahmi_fr.png?1534169016125</a:t>
            </a:r>
          </a:p>
          <a:p>
            <a:r>
              <a:rPr lang="en-GB" dirty="0"/>
              <a:t>A </a:t>
            </a:r>
            <a:r>
              <a:rPr lang="en-GB" dirty="0" err="1"/>
              <a:t>partir</a:t>
            </a:r>
            <a:r>
              <a:rPr lang="en-GB" dirty="0"/>
              <a:t> de: </a:t>
            </a:r>
            <a:r>
              <a:rPr lang="en-US" sz="1200" kern="1200" dirty="0" err="1">
                <a:solidFill>
                  <a:schemeClr val="tx1"/>
                </a:solidFill>
                <a:latin typeface="+mn-lt"/>
                <a:ea typeface="+mn-ea"/>
                <a:cs typeface="+mn-cs"/>
              </a:rPr>
              <a:t>Datta</a:t>
            </a:r>
            <a:r>
              <a:rPr lang="en-US" sz="1200" kern="1200" dirty="0">
                <a:solidFill>
                  <a:schemeClr val="tx1"/>
                </a:solidFill>
                <a:latin typeface="+mn-lt"/>
                <a:ea typeface="+mn-ea"/>
                <a:cs typeface="+mn-cs"/>
              </a:rPr>
              <a:t>, B. ; Singh, A. N. 1935. History of Hindu mathematics CC</a:t>
            </a:r>
          </a:p>
          <a:p>
            <a:endParaRPr lang="en-GB"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15</a:t>
            </a:fld>
            <a:endParaRPr lang="en-US"/>
          </a:p>
        </p:txBody>
      </p:sp>
    </p:spTree>
    <p:extLst>
      <p:ext uri="{BB962C8B-B14F-4D97-AF65-F5344CB8AC3E}">
        <p14:creationId xmlns:p14="http://schemas.microsoft.com/office/powerpoint/2010/main" val="2396205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Roboto" panose="02000000000000000000" pitchFamily="2" charset="0"/>
                <a:ea typeface="Roboto" panose="02000000000000000000" pitchFamily="2" charset="0"/>
                <a:cs typeface="+mn-cs"/>
              </a:rPr>
              <a:t>As </a:t>
            </a:r>
            <a:r>
              <a:rPr lang="en-US" sz="1200" b="0" i="0" kern="1200" dirty="0" err="1">
                <a:solidFill>
                  <a:schemeClr val="tx1"/>
                </a:solidFill>
                <a:effectLst/>
                <a:latin typeface="Roboto" panose="02000000000000000000" pitchFamily="2" charset="0"/>
                <a:ea typeface="Roboto" panose="02000000000000000000" pitchFamily="2" charset="0"/>
                <a:cs typeface="+mn-cs"/>
              </a:rPr>
              <a:t>duas</a:t>
            </a:r>
            <a:r>
              <a:rPr lang="en-US" sz="1200" b="0" i="0" kern="1200" dirty="0">
                <a:solidFill>
                  <a:schemeClr val="tx1"/>
                </a:solidFill>
                <a:effectLst/>
                <a:latin typeface="Roboto" panose="02000000000000000000" pitchFamily="2" charset="0"/>
                <a:ea typeface="Roboto" panose="02000000000000000000" pitchFamily="2" charset="0"/>
                <a:cs typeface="+mn-cs"/>
              </a:rPr>
              <a:t> </a:t>
            </a:r>
            <a:r>
              <a:rPr lang="en-US" sz="1200" b="0" i="0" kern="1200" dirty="0" err="1">
                <a:solidFill>
                  <a:schemeClr val="tx1"/>
                </a:solidFill>
                <a:effectLst/>
                <a:latin typeface="Roboto" panose="02000000000000000000" pitchFamily="2" charset="0"/>
                <a:ea typeface="Roboto" panose="02000000000000000000" pitchFamily="2" charset="0"/>
                <a:cs typeface="+mn-cs"/>
              </a:rPr>
              <a:t>formas</a:t>
            </a:r>
            <a:r>
              <a:rPr lang="en-US" sz="1200" b="0" i="0" kern="1200" dirty="0">
                <a:solidFill>
                  <a:schemeClr val="tx1"/>
                </a:solidFill>
                <a:effectLst/>
                <a:latin typeface="Roboto" panose="02000000000000000000" pitchFamily="2" charset="0"/>
                <a:ea typeface="Roboto" panose="02000000000000000000" pitchFamily="2" charset="0"/>
                <a:cs typeface="+mn-cs"/>
              </a:rPr>
              <a:t> </a:t>
            </a:r>
            <a:r>
              <a:rPr lang="en-US" sz="1200" b="0" i="0" kern="1200" dirty="0" err="1">
                <a:solidFill>
                  <a:schemeClr val="tx1"/>
                </a:solidFill>
                <a:effectLst/>
                <a:latin typeface="Roboto" panose="02000000000000000000" pitchFamily="2" charset="0"/>
                <a:ea typeface="Roboto" panose="02000000000000000000" pitchFamily="2" charset="0"/>
                <a:cs typeface="+mn-cs"/>
              </a:rPr>
              <a:t>diferentes</a:t>
            </a:r>
            <a:r>
              <a:rPr lang="en-US" sz="1200" b="0" i="0" kern="1200" dirty="0">
                <a:solidFill>
                  <a:schemeClr val="tx1"/>
                </a:solidFill>
                <a:effectLst/>
                <a:latin typeface="Roboto" panose="02000000000000000000" pitchFamily="2" charset="0"/>
                <a:ea typeface="Roboto" panose="02000000000000000000" pitchFamily="2" charset="0"/>
                <a:cs typeface="+mn-cs"/>
              </a:rPr>
              <a:t> de </a:t>
            </a:r>
            <a:r>
              <a:rPr lang="en-US" sz="1200" b="0" i="0" kern="1200" dirty="0" err="1">
                <a:solidFill>
                  <a:schemeClr val="tx1"/>
                </a:solidFill>
                <a:effectLst/>
                <a:latin typeface="Roboto" panose="02000000000000000000" pitchFamily="2" charset="0"/>
                <a:ea typeface="Roboto" panose="02000000000000000000" pitchFamily="2" charset="0"/>
                <a:cs typeface="+mn-cs"/>
              </a:rPr>
              <a:t>chegar</a:t>
            </a:r>
            <a:r>
              <a:rPr lang="en-US" sz="1200" b="0" i="0" kern="1200" dirty="0">
                <a:solidFill>
                  <a:schemeClr val="tx1"/>
                </a:solidFill>
                <a:effectLst/>
                <a:latin typeface="Roboto" panose="02000000000000000000" pitchFamily="2" charset="0"/>
                <a:ea typeface="Roboto" panose="02000000000000000000" pitchFamily="2" charset="0"/>
                <a:cs typeface="+mn-cs"/>
              </a:rPr>
              <a:t> a 1729 :</a:t>
            </a:r>
          </a:p>
          <a:p>
            <a:r>
              <a:rPr lang="en-US" sz="1200" b="0" i="0" kern="1200" dirty="0">
                <a:solidFill>
                  <a:schemeClr val="tx1"/>
                </a:solidFill>
                <a:effectLst/>
                <a:latin typeface="Roboto" panose="02000000000000000000" pitchFamily="2" charset="0"/>
                <a:ea typeface="Roboto" panose="02000000000000000000" pitchFamily="2" charset="0"/>
                <a:cs typeface="+mn-cs"/>
              </a:rPr>
              <a:t/>
            </a:r>
            <a:br>
              <a:rPr lang="en-US" sz="1200" b="0" i="0" kern="1200" dirty="0">
                <a:solidFill>
                  <a:schemeClr val="tx1"/>
                </a:solidFill>
                <a:effectLst/>
                <a:latin typeface="Roboto" panose="02000000000000000000" pitchFamily="2" charset="0"/>
                <a:ea typeface="Roboto" panose="02000000000000000000" pitchFamily="2" charset="0"/>
                <a:cs typeface="+mn-cs"/>
              </a:rPr>
            </a:br>
            <a:r>
              <a:rPr lang="en-US" dirty="0">
                <a:latin typeface="Roboto" panose="02000000000000000000" pitchFamily="2" charset="0"/>
                <a:ea typeface="Roboto" panose="02000000000000000000" pitchFamily="2" charset="0"/>
              </a:rPr>
              <a:t>1729 = 1</a:t>
            </a:r>
            <a:r>
              <a:rPr lang="en-US" baseline="30000" dirty="0">
                <a:effectLst/>
                <a:latin typeface="Roboto" panose="02000000000000000000" pitchFamily="2" charset="0"/>
                <a:ea typeface="Roboto" panose="02000000000000000000" pitchFamily="2" charset="0"/>
              </a:rPr>
              <a:t>3</a:t>
            </a:r>
            <a:r>
              <a:rPr lang="en-US" dirty="0">
                <a:latin typeface="Roboto" panose="02000000000000000000" pitchFamily="2" charset="0"/>
                <a:ea typeface="Roboto" panose="02000000000000000000" pitchFamily="2" charset="0"/>
              </a:rPr>
              <a:t> + 12</a:t>
            </a:r>
            <a:r>
              <a:rPr lang="en-US" baseline="30000" dirty="0">
                <a:effectLst/>
                <a:latin typeface="Roboto" panose="02000000000000000000" pitchFamily="2" charset="0"/>
                <a:ea typeface="Roboto" panose="02000000000000000000" pitchFamily="2" charset="0"/>
              </a:rPr>
              <a:t>3</a:t>
            </a:r>
            <a:r>
              <a:rPr lang="en-US" dirty="0">
                <a:latin typeface="Roboto" panose="02000000000000000000" pitchFamily="2" charset="0"/>
                <a:ea typeface="Roboto" panose="02000000000000000000" pitchFamily="2" charset="0"/>
              </a:rPr>
              <a:t> = 9</a:t>
            </a:r>
            <a:r>
              <a:rPr lang="en-US" baseline="30000" dirty="0">
                <a:effectLst/>
                <a:latin typeface="Roboto" panose="02000000000000000000" pitchFamily="2" charset="0"/>
                <a:ea typeface="Roboto" panose="02000000000000000000" pitchFamily="2" charset="0"/>
              </a:rPr>
              <a:t>3</a:t>
            </a:r>
            <a:r>
              <a:rPr lang="en-US" dirty="0">
                <a:latin typeface="Roboto" panose="02000000000000000000" pitchFamily="2" charset="0"/>
                <a:ea typeface="Roboto" panose="02000000000000000000" pitchFamily="2" charset="0"/>
              </a:rPr>
              <a:t> + 10</a:t>
            </a:r>
            <a:r>
              <a:rPr lang="en-US" baseline="30000" dirty="0">
                <a:effectLst/>
                <a:latin typeface="Roboto" panose="02000000000000000000" pitchFamily="2" charset="0"/>
                <a:ea typeface="Roboto" panose="02000000000000000000" pitchFamily="2" charset="0"/>
              </a:rPr>
              <a:t>3</a:t>
            </a:r>
            <a:r>
              <a:rPr lang="en-US" dirty="0">
                <a:latin typeface="Roboto" panose="02000000000000000000" pitchFamily="2" charset="0"/>
                <a:ea typeface="Roboto" panose="02000000000000000000" pitchFamily="2" charset="0"/>
              </a:rPr>
              <a:t>.</a:t>
            </a:r>
          </a:p>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https://</a:t>
            </a:r>
            <a:r>
              <a:rPr lang="en-US" dirty="0" err="1">
                <a:latin typeface="Roboto" panose="02000000000000000000" pitchFamily="2" charset="0"/>
                <a:ea typeface="Roboto" panose="02000000000000000000" pitchFamily="2" charset="0"/>
              </a:rPr>
              <a:t>upload.wikimedia.org</a:t>
            </a:r>
            <a:r>
              <a:rPr lang="en-US" dirty="0">
                <a:latin typeface="Roboto" panose="02000000000000000000" pitchFamily="2" charset="0"/>
                <a:ea typeface="Roboto" panose="02000000000000000000" pitchFamily="2" charset="0"/>
              </a:rPr>
              <a:t>/</a:t>
            </a:r>
            <a:r>
              <a:rPr lang="en-US" dirty="0" err="1">
                <a:latin typeface="Roboto" panose="02000000000000000000" pitchFamily="2" charset="0"/>
                <a:ea typeface="Roboto" panose="02000000000000000000" pitchFamily="2" charset="0"/>
              </a:rPr>
              <a:t>wikipedia</a:t>
            </a:r>
            <a:r>
              <a:rPr lang="en-US" dirty="0">
                <a:latin typeface="Roboto" panose="02000000000000000000" pitchFamily="2" charset="0"/>
                <a:ea typeface="Roboto" panose="02000000000000000000" pitchFamily="2" charset="0"/>
              </a:rPr>
              <a:t>/commons/c/c1/Srinivasa_Ramanujan_-_OPC_-_1.jpg</a:t>
            </a:r>
          </a:p>
          <a:p>
            <a:r>
              <a:rPr lang="en-US" dirty="0">
                <a:latin typeface="Roboto" panose="02000000000000000000" pitchFamily="2" charset="0"/>
                <a:ea typeface="Roboto" panose="02000000000000000000" pitchFamily="2" charset="0"/>
              </a:rPr>
              <a:t>Livre de </a:t>
            </a:r>
            <a:r>
              <a:rPr lang="en-US" dirty="0" err="1">
                <a:latin typeface="Roboto" panose="02000000000000000000" pitchFamily="2" charset="0"/>
                <a:ea typeface="Roboto" panose="02000000000000000000" pitchFamily="2" charset="0"/>
              </a:rPr>
              <a:t>direitos</a:t>
            </a:r>
            <a:r>
              <a:rPr lang="en-US" dirty="0">
                <a:latin typeface="Roboto" panose="02000000000000000000" pitchFamily="2" charset="0"/>
                <a:ea typeface="Roboto" panose="02000000000000000000" pitchFamily="2" charset="0"/>
              </a:rPr>
              <a:t>.</a:t>
            </a:r>
            <a:endParaRPr lang="en-GB"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fld id="{F137C5FD-3FDE-BA4F-8F79-D41BDCD5AC82}" type="slidenum">
              <a:rPr lang="en-US" smtClean="0"/>
              <a:pPr/>
              <a:t>16</a:t>
            </a:fld>
            <a:endParaRPr lang="en-US"/>
          </a:p>
        </p:txBody>
      </p:sp>
    </p:spTree>
    <p:extLst>
      <p:ext uri="{BB962C8B-B14F-4D97-AF65-F5344CB8AC3E}">
        <p14:creationId xmlns:p14="http://schemas.microsoft.com/office/powerpoint/2010/main" val="1704528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err="1"/>
              <a:t>Distribua</a:t>
            </a:r>
            <a:r>
              <a:rPr lang="en-US" dirty="0"/>
              <a:t> </a:t>
            </a:r>
            <a:r>
              <a:rPr lang="en-US" dirty="0" err="1"/>
              <a:t>papel</a:t>
            </a:r>
            <a:r>
              <a:rPr lang="en-US" dirty="0"/>
              <a:t> </a:t>
            </a:r>
            <a:r>
              <a:rPr lang="en-US" dirty="0" err="1"/>
              <a:t>quadriculado</a:t>
            </a:r>
            <a:r>
              <a:rPr lang="en-US" dirty="0"/>
              <a:t>.</a:t>
            </a:r>
          </a:p>
        </p:txBody>
      </p:sp>
      <p:sp>
        <p:nvSpPr>
          <p:cNvPr id="4" name="Slide Number Placeholder 3"/>
          <p:cNvSpPr>
            <a:spLocks noGrp="1"/>
          </p:cNvSpPr>
          <p:nvPr>
            <p:ph type="sldNum" sz="quarter" idx="10"/>
          </p:nvPr>
        </p:nvSpPr>
        <p:spPr/>
        <p:txBody>
          <a:bodyPr/>
          <a:lstStyle/>
          <a:p>
            <a:fld id="{F137C5FD-3FDE-BA4F-8F79-D41BDCD5AC82}" type="slidenum">
              <a:rPr lang="en-US" smtClean="0"/>
              <a:pPr/>
              <a:t>17</a:t>
            </a:fld>
            <a:endParaRPr lang="en-US"/>
          </a:p>
        </p:txBody>
      </p:sp>
    </p:spTree>
    <p:extLst>
      <p:ext uri="{BB962C8B-B14F-4D97-AF65-F5344CB8AC3E}">
        <p14:creationId xmlns:p14="http://schemas.microsoft.com/office/powerpoint/2010/main" val="1010918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t>
            </a:r>
          </a:p>
        </p:txBody>
      </p:sp>
      <p:sp>
        <p:nvSpPr>
          <p:cNvPr id="4" name="Marcador de Posição do Número do Diapositivo 3"/>
          <p:cNvSpPr>
            <a:spLocks noGrp="1"/>
          </p:cNvSpPr>
          <p:nvPr>
            <p:ph type="sldNum" sz="quarter" idx="5"/>
          </p:nvPr>
        </p:nvSpPr>
        <p:spPr/>
        <p:txBody>
          <a:bodyPr/>
          <a:lstStyle/>
          <a:p>
            <a:fld id="{F137C5FD-3FDE-BA4F-8F79-D41BDCD5AC82}" type="slidenum">
              <a:rPr lang="en-US" smtClean="0"/>
              <a:pPr/>
              <a:t>18</a:t>
            </a:fld>
            <a:endParaRPr lang="en-US"/>
          </a:p>
        </p:txBody>
      </p:sp>
    </p:spTree>
    <p:extLst>
      <p:ext uri="{BB962C8B-B14F-4D97-AF65-F5344CB8AC3E}">
        <p14:creationId xmlns:p14="http://schemas.microsoft.com/office/powerpoint/2010/main" val="180705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t>
            </a:r>
          </a:p>
        </p:txBody>
      </p:sp>
      <p:sp>
        <p:nvSpPr>
          <p:cNvPr id="4" name="Marcador de Posição do Número do Diapositivo 3"/>
          <p:cNvSpPr>
            <a:spLocks noGrp="1"/>
          </p:cNvSpPr>
          <p:nvPr>
            <p:ph type="sldNum" sz="quarter" idx="5"/>
          </p:nvPr>
        </p:nvSpPr>
        <p:spPr/>
        <p:txBody>
          <a:bodyPr/>
          <a:lstStyle/>
          <a:p>
            <a:fld id="{F137C5FD-3FDE-BA4F-8F79-D41BDCD5AC82}" type="slidenum">
              <a:rPr lang="en-US" smtClean="0"/>
              <a:pPr/>
              <a:t>19</a:t>
            </a:fld>
            <a:endParaRPr lang="en-US"/>
          </a:p>
        </p:txBody>
      </p:sp>
    </p:spTree>
    <p:extLst>
      <p:ext uri="{BB962C8B-B14F-4D97-AF65-F5344CB8AC3E}">
        <p14:creationId xmlns:p14="http://schemas.microsoft.com/office/powerpoint/2010/main" val="27174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pt-PT" sz="1200" b="0" i="0" u="none" strike="noStrike" kern="1200" noProof="0" dirty="0">
                <a:solidFill>
                  <a:schemeClr val="tx1"/>
                </a:solidFill>
                <a:effectLst/>
                <a:latin typeface="Roboto" panose="02000000000000000000" pitchFamily="2" charset="0"/>
                <a:ea typeface="Roboto" panose="02000000000000000000" pitchFamily="2" charset="0"/>
                <a:cs typeface="+mn-cs"/>
              </a:rPr>
              <a:t>Escritos chineses de cerca de 2800 AC (outras fontes falam em 640 AC) contam a lenda de Lo Shu, o “pergaminho do rio Lo“: Na China antiga houve uma vez uma grande cheia. As pessoas tentaram oferecer um sacrifício ao deus de um dos rios que transbordaram, o rio Lo, para aplacar a sua ira. Surgiu então das águas uma tartaruga com um curioso padrão na carapaça, o que foi considerado muito bom presságio. Este padrão é conhecido na Índia como ‘</a:t>
            </a:r>
            <a:r>
              <a:rPr lang="pt-PT" sz="1200" b="0" i="0" u="none" strike="noStrike" kern="1200" noProof="0" dirty="0" err="1">
                <a:solidFill>
                  <a:schemeClr val="tx1"/>
                </a:solidFill>
                <a:effectLst/>
                <a:latin typeface="Roboto" panose="02000000000000000000" pitchFamily="2" charset="0"/>
                <a:ea typeface="Roboto" panose="02000000000000000000" pitchFamily="2" charset="0"/>
                <a:cs typeface="+mn-cs"/>
              </a:rPr>
              <a:t>laxmi</a:t>
            </a:r>
            <a:r>
              <a:rPr lang="pt-PT" sz="1200" b="0" i="0" u="none" strike="noStrike" kern="1200" noProof="0" dirty="0">
                <a:solidFill>
                  <a:schemeClr val="tx1"/>
                </a:solidFill>
                <a:effectLst/>
                <a:latin typeface="Roboto" panose="02000000000000000000" pitchFamily="2" charset="0"/>
                <a:ea typeface="Roboto" panose="02000000000000000000" pitchFamily="2" charset="0"/>
                <a:cs typeface="+mn-cs"/>
              </a:rPr>
              <a:t> </a:t>
            </a:r>
            <a:r>
              <a:rPr lang="pt-PT" sz="1200" b="0" i="0" u="none" strike="noStrike" kern="1200" noProof="0" dirty="0" err="1">
                <a:solidFill>
                  <a:schemeClr val="tx1"/>
                </a:solidFill>
                <a:effectLst/>
                <a:latin typeface="Roboto" panose="02000000000000000000" pitchFamily="2" charset="0"/>
                <a:ea typeface="Roboto" panose="02000000000000000000" pitchFamily="2" charset="0"/>
                <a:cs typeface="+mn-cs"/>
              </a:rPr>
              <a:t>yantra</a:t>
            </a:r>
            <a:r>
              <a:rPr lang="pt-PT" sz="1200" b="0" i="0" u="none" strike="noStrike" kern="1200" noProof="0" dirty="0">
                <a:solidFill>
                  <a:schemeClr val="tx1"/>
                </a:solidFill>
                <a:effectLst/>
                <a:latin typeface="Roboto" panose="02000000000000000000" pitchFamily="2" charset="0"/>
                <a:ea typeface="Roboto" panose="02000000000000000000" pitchFamily="2" charset="0"/>
                <a:cs typeface="+mn-cs"/>
              </a:rPr>
              <a:t>’. Formava um quadrado especial: todas as suas linhas, colunas e diagonais tinham soma 15, sendo 15 o número de dias entre a lua nova e a lua cheia. O número 5 era muito considerado na China antiga, e este quadrado tinha um 5 no centro da sua grelha. </a:t>
            </a:r>
          </a:p>
          <a:p>
            <a:endParaRPr lang="pt-PT" sz="1200" b="0" i="0" u="none" strike="noStrike" kern="1200" noProof="0" dirty="0">
              <a:solidFill>
                <a:schemeClr val="tx1"/>
              </a:solidFill>
              <a:effectLst/>
              <a:latin typeface="Roboto" panose="02000000000000000000" pitchFamily="2" charset="0"/>
              <a:ea typeface="Roboto" panose="02000000000000000000" pitchFamily="2" charset="0"/>
              <a:cs typeface="+mn-cs"/>
            </a:endParaRPr>
          </a:p>
          <a:p>
            <a:r>
              <a:rPr lang="pt-PT" sz="1200" b="0" i="0" u="none" strike="noStrike" kern="1200" noProof="0" dirty="0">
                <a:solidFill>
                  <a:schemeClr val="tx1"/>
                </a:solidFill>
                <a:effectLst/>
                <a:latin typeface="Roboto" panose="02000000000000000000" pitchFamily="2" charset="0"/>
                <a:ea typeface="Roboto" panose="02000000000000000000" pitchFamily="2" charset="0"/>
                <a:cs typeface="+mn-cs"/>
              </a:rPr>
              <a:t>© Teresa Robertson</a:t>
            </a:r>
            <a:endParaRPr lang="pt-PT" noProof="0"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fld id="{F137C5FD-3FDE-BA4F-8F79-D41BDCD5AC82}" type="slidenum">
              <a:rPr lang="en-US" smtClean="0"/>
              <a:pPr/>
              <a:t>2</a:t>
            </a:fld>
            <a:endParaRPr lang="en-US"/>
          </a:p>
        </p:txBody>
      </p:sp>
    </p:spTree>
    <p:extLst>
      <p:ext uri="{BB962C8B-B14F-4D97-AF65-F5344CB8AC3E}">
        <p14:creationId xmlns:p14="http://schemas.microsoft.com/office/powerpoint/2010/main" val="632526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a:t>O que </a:t>
            </a:r>
            <a:r>
              <a:rPr lang="en-US" dirty="0" err="1"/>
              <a:t>observas</a:t>
            </a:r>
            <a:r>
              <a:rPr lang="en-US" dirty="0"/>
              <a:t> no </a:t>
            </a:r>
            <a:r>
              <a:rPr lang="en-US" dirty="0" err="1"/>
              <a:t>padrão</a:t>
            </a:r>
            <a:r>
              <a:rPr lang="en-US" dirty="0"/>
              <a:t>?</a:t>
            </a:r>
          </a:p>
          <a:p>
            <a:endParaRPr lang="en-US" dirty="0"/>
          </a:p>
          <a:p>
            <a:r>
              <a:rPr lang="en-US" dirty="0"/>
              <a:t>Fonte: </a:t>
            </a:r>
          </a:p>
          <a:p>
            <a:r>
              <a:rPr lang="en-US" dirty="0"/>
              <a:t>https://ipfs.io/ipfs/QmXoypizjW3WknFiJnKLwHCnL72vedxjQkDDP1mXWo6uco/wiki/Magic_square.html</a:t>
            </a:r>
          </a:p>
        </p:txBody>
      </p:sp>
      <p:sp>
        <p:nvSpPr>
          <p:cNvPr id="4" name="Slide Number Placeholder 3"/>
          <p:cNvSpPr>
            <a:spLocks noGrp="1"/>
          </p:cNvSpPr>
          <p:nvPr>
            <p:ph type="sldNum" sz="quarter" idx="10"/>
          </p:nvPr>
        </p:nvSpPr>
        <p:spPr/>
        <p:txBody>
          <a:bodyPr/>
          <a:lstStyle/>
          <a:p>
            <a:fld id="{F137C5FD-3FDE-BA4F-8F79-D41BDCD5AC82}" type="slidenum">
              <a:rPr lang="en-US" smtClean="0"/>
              <a:pPr/>
              <a:t>20</a:t>
            </a:fld>
            <a:endParaRPr lang="en-US"/>
          </a:p>
        </p:txBody>
      </p:sp>
    </p:spTree>
    <p:extLst>
      <p:ext uri="{BB962C8B-B14F-4D97-AF65-F5344CB8AC3E}">
        <p14:creationId xmlns:p14="http://schemas.microsoft.com/office/powerpoint/2010/main" val="1228065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normAutofit/>
          </a:bodyPr>
          <a:lstStyle/>
          <a:p>
            <a:r>
              <a:rPr lang="en-US" dirty="0"/>
              <a:t>O </a:t>
            </a:r>
            <a:r>
              <a:rPr lang="en-US" dirty="0" err="1"/>
              <a:t>quadrado</a:t>
            </a:r>
            <a:r>
              <a:rPr lang="en-US" dirty="0"/>
              <a:t> </a:t>
            </a:r>
            <a:r>
              <a:rPr lang="en-US" dirty="0" err="1"/>
              <a:t>Sator</a:t>
            </a:r>
            <a:r>
              <a:rPr lang="en-US" dirty="0"/>
              <a:t> é o </a:t>
            </a:r>
            <a:r>
              <a:rPr lang="en-US" dirty="0" err="1"/>
              <a:t>mais</a:t>
            </a:r>
            <a:r>
              <a:rPr lang="en-US" dirty="0"/>
              <a:t> </a:t>
            </a:r>
            <a:r>
              <a:rPr lang="en-US" dirty="0" err="1"/>
              <a:t>antigo</a:t>
            </a:r>
            <a:r>
              <a:rPr lang="en-US" dirty="0"/>
              <a:t> </a:t>
            </a:r>
            <a:r>
              <a:rPr lang="en-US" dirty="0" err="1"/>
              <a:t>palíndromo</a:t>
            </a:r>
            <a:r>
              <a:rPr lang="en-US" dirty="0"/>
              <a:t> 2D que </a:t>
            </a:r>
            <a:r>
              <a:rPr lang="en-US" dirty="0" err="1"/>
              <a:t>podemos</a:t>
            </a:r>
            <a:r>
              <a:rPr lang="en-US" dirty="0"/>
              <a:t> </a:t>
            </a:r>
            <a:r>
              <a:rPr lang="en-US" dirty="0" err="1"/>
              <a:t>datar</a:t>
            </a:r>
            <a:r>
              <a:rPr lang="en-US" dirty="0"/>
              <a:t> com </a:t>
            </a:r>
            <a:r>
              <a:rPr lang="en-US" dirty="0" err="1"/>
              <a:t>segurança</a:t>
            </a:r>
            <a:r>
              <a:rPr lang="en-US" dirty="0"/>
              <a:t>. </a:t>
            </a:r>
            <a:r>
              <a:rPr lang="en-US" dirty="0" err="1"/>
              <a:t>Foi</a:t>
            </a:r>
            <a:r>
              <a:rPr lang="en-US" dirty="0"/>
              <a:t> </a:t>
            </a:r>
            <a:r>
              <a:rPr lang="en-US" dirty="0" err="1"/>
              <a:t>achado</a:t>
            </a:r>
            <a:r>
              <a:rPr lang="en-US" dirty="0"/>
              <a:t> </a:t>
            </a:r>
            <a:r>
              <a:rPr lang="en-US" dirty="0" err="1"/>
              <a:t>nas</a:t>
            </a:r>
            <a:r>
              <a:rPr lang="en-US" dirty="0"/>
              <a:t> </a:t>
            </a:r>
            <a:r>
              <a:rPr lang="en-US" dirty="0" err="1"/>
              <a:t>ruínas</a:t>
            </a:r>
            <a:r>
              <a:rPr lang="en-US" dirty="0"/>
              <a:t> de </a:t>
            </a:r>
            <a:r>
              <a:rPr lang="en-US" dirty="0" err="1"/>
              <a:t>Pompeia</a:t>
            </a:r>
            <a:r>
              <a:rPr lang="en-US" dirty="0"/>
              <a:t>, </a:t>
            </a:r>
            <a:r>
              <a:rPr lang="en-US" dirty="0" err="1"/>
              <a:t>uma</a:t>
            </a:r>
            <a:r>
              <a:rPr lang="en-US" dirty="0"/>
              <a:t> </a:t>
            </a:r>
            <a:r>
              <a:rPr lang="en-US" dirty="0" err="1"/>
              <a:t>cidade</a:t>
            </a:r>
            <a:r>
              <a:rPr lang="en-US" dirty="0"/>
              <a:t> </a:t>
            </a:r>
            <a:r>
              <a:rPr lang="en-US" dirty="0" err="1"/>
              <a:t>soterrada</a:t>
            </a:r>
            <a:r>
              <a:rPr lang="en-US" dirty="0"/>
              <a:t> </a:t>
            </a:r>
            <a:r>
              <a:rPr lang="en-US" dirty="0" err="1"/>
              <a:t>pelas</a:t>
            </a:r>
            <a:r>
              <a:rPr lang="en-US" dirty="0"/>
              <a:t> </a:t>
            </a:r>
            <a:r>
              <a:rPr lang="en-US" dirty="0" err="1"/>
              <a:t>cinzas</a:t>
            </a:r>
            <a:r>
              <a:rPr lang="en-US" dirty="0"/>
              <a:t> do </a:t>
            </a:r>
            <a:r>
              <a:rPr lang="en-US" dirty="0" err="1"/>
              <a:t>vulcão</a:t>
            </a:r>
            <a:r>
              <a:rPr lang="en-US" dirty="0"/>
              <a:t> </a:t>
            </a:r>
            <a:r>
              <a:rPr lang="en-US" dirty="0" err="1"/>
              <a:t>Vesúvio</a:t>
            </a:r>
            <a:r>
              <a:rPr lang="en-US" dirty="0"/>
              <a:t> </a:t>
            </a:r>
            <a:r>
              <a:rPr lang="en-US" dirty="0" err="1"/>
              <a:t>em</a:t>
            </a:r>
            <a:r>
              <a:rPr lang="en-US" dirty="0"/>
              <a:t> 79 DC. </a:t>
            </a:r>
            <a:r>
              <a:rPr lang="en-US" dirty="0" err="1"/>
              <a:t>Consiste</a:t>
            </a:r>
            <a:r>
              <a:rPr lang="en-US" dirty="0"/>
              <a:t> </a:t>
            </a:r>
            <a:r>
              <a:rPr lang="en-US" dirty="0" err="1"/>
              <a:t>numa</a:t>
            </a:r>
            <a:r>
              <a:rPr lang="en-US" dirty="0"/>
              <a:t> </a:t>
            </a:r>
            <a:r>
              <a:rPr lang="en-US" dirty="0" err="1"/>
              <a:t>frase</a:t>
            </a:r>
            <a:r>
              <a:rPr lang="en-US" dirty="0"/>
              <a:t> </a:t>
            </a:r>
            <a:r>
              <a:rPr lang="en-US" dirty="0" err="1"/>
              <a:t>escrita</a:t>
            </a:r>
            <a:r>
              <a:rPr lang="en-US" dirty="0"/>
              <a:t> </a:t>
            </a:r>
            <a:r>
              <a:rPr lang="en-US" dirty="0" err="1"/>
              <a:t>em</a:t>
            </a:r>
            <a:r>
              <a:rPr lang="en-US" dirty="0"/>
              <a:t> </a:t>
            </a:r>
            <a:r>
              <a:rPr lang="en-US" dirty="0" err="1"/>
              <a:t>latim</a:t>
            </a:r>
            <a:r>
              <a:rPr lang="en-US" dirty="0"/>
              <a:t>: "</a:t>
            </a:r>
            <a:r>
              <a:rPr lang="en-US" dirty="0" err="1"/>
              <a:t>Sator</a:t>
            </a:r>
            <a:r>
              <a:rPr lang="en-US" dirty="0"/>
              <a:t> </a:t>
            </a:r>
            <a:r>
              <a:rPr lang="en-US" dirty="0" err="1"/>
              <a:t>Arepo</a:t>
            </a:r>
            <a:r>
              <a:rPr lang="en-US" dirty="0"/>
              <a:t> Tenet Opera </a:t>
            </a:r>
            <a:r>
              <a:rPr lang="en-US" dirty="0" err="1"/>
              <a:t>Rotas</a:t>
            </a:r>
            <a:r>
              <a:rPr lang="en-US" dirty="0"/>
              <a:t>.” </a:t>
            </a:r>
            <a:r>
              <a:rPr lang="en-US" dirty="0" err="1"/>
              <a:t>Dois</a:t>
            </a:r>
            <a:r>
              <a:rPr lang="en-US" dirty="0"/>
              <a:t> </a:t>
            </a:r>
            <a:r>
              <a:rPr lang="en-US" dirty="0" err="1"/>
              <a:t>significados</a:t>
            </a:r>
            <a:r>
              <a:rPr lang="en-US" dirty="0"/>
              <a:t> </a:t>
            </a:r>
            <a:r>
              <a:rPr lang="en-US" dirty="0" err="1"/>
              <a:t>possíveis</a:t>
            </a:r>
            <a:r>
              <a:rPr lang="en-US" dirty="0"/>
              <a:t> </a:t>
            </a:r>
            <a:r>
              <a:rPr lang="en-US" dirty="0" err="1"/>
              <a:t>são</a:t>
            </a:r>
            <a:r>
              <a:rPr lang="en-US" dirty="0"/>
              <a:t>: ‘o </a:t>
            </a:r>
            <a:r>
              <a:rPr lang="en-US" dirty="0" err="1"/>
              <a:t>agricultor</a:t>
            </a:r>
            <a:r>
              <a:rPr lang="en-US" dirty="0"/>
              <a:t> </a:t>
            </a:r>
            <a:r>
              <a:rPr lang="en-US" dirty="0" err="1"/>
              <a:t>usa</a:t>
            </a:r>
            <a:r>
              <a:rPr lang="en-US" dirty="0"/>
              <a:t> o </a:t>
            </a:r>
            <a:r>
              <a:rPr lang="en-US" dirty="0" err="1"/>
              <a:t>seu</a:t>
            </a:r>
            <a:r>
              <a:rPr lang="en-US" dirty="0"/>
              <a:t> </a:t>
            </a:r>
            <a:r>
              <a:rPr lang="en-US" dirty="0" err="1"/>
              <a:t>arado</a:t>
            </a:r>
            <a:r>
              <a:rPr lang="en-US" dirty="0"/>
              <a:t> </a:t>
            </a:r>
            <a:r>
              <a:rPr lang="en-US" dirty="0" err="1"/>
              <a:t>como</a:t>
            </a:r>
            <a:r>
              <a:rPr lang="en-US" dirty="0"/>
              <a:t> forma de </a:t>
            </a:r>
            <a:r>
              <a:rPr lang="en-US" dirty="0" err="1"/>
              <a:t>trabalho</a:t>
            </a:r>
            <a:r>
              <a:rPr lang="en-US" dirty="0"/>
              <a:t>’ </a:t>
            </a:r>
            <a:r>
              <a:rPr lang="en-US" dirty="0" err="1"/>
              <a:t>ou</a:t>
            </a:r>
            <a:r>
              <a:rPr lang="en-US" dirty="0"/>
              <a:t> ‘O </a:t>
            </a:r>
            <a:r>
              <a:rPr lang="en-US" dirty="0" err="1"/>
              <a:t>semeador</a:t>
            </a:r>
            <a:r>
              <a:rPr lang="en-US" dirty="0"/>
              <a:t> </a:t>
            </a:r>
            <a:r>
              <a:rPr lang="en-US" dirty="0" err="1"/>
              <a:t>procura</a:t>
            </a:r>
            <a:r>
              <a:rPr lang="en-US" dirty="0"/>
              <a:t> a </a:t>
            </a:r>
            <a:r>
              <a:rPr lang="en-US" dirty="0" err="1"/>
              <a:t>mestria</a:t>
            </a:r>
            <a:r>
              <a:rPr lang="en-US" dirty="0"/>
              <a:t> </a:t>
            </a:r>
            <a:r>
              <a:rPr lang="en-US" dirty="0" err="1"/>
              <a:t>girando</a:t>
            </a:r>
            <a:r>
              <a:rPr lang="en-US" dirty="0"/>
              <a:t> a </a:t>
            </a:r>
            <a:r>
              <a:rPr lang="en-US" dirty="0" err="1"/>
              <a:t>roda</a:t>
            </a:r>
            <a:r>
              <a:rPr lang="en-US" dirty="0"/>
              <a:t>.’</a:t>
            </a:r>
          </a:p>
          <a:p>
            <a:endParaRPr lang="en-US" dirty="0"/>
          </a:p>
          <a:p>
            <a:r>
              <a:rPr lang="en-US" dirty="0"/>
              <a:t>https://</a:t>
            </a:r>
            <a:r>
              <a:rPr lang="en-US" dirty="0" err="1"/>
              <a:t>upload.wikimedia.org</a:t>
            </a:r>
            <a:r>
              <a:rPr lang="en-US" dirty="0"/>
              <a:t>/</a:t>
            </a:r>
            <a:r>
              <a:rPr lang="en-US" dirty="0" err="1"/>
              <a:t>wikipedia</a:t>
            </a:r>
            <a:r>
              <a:rPr lang="en-US" dirty="0"/>
              <a:t>/commons/7/71/</a:t>
            </a:r>
            <a:r>
              <a:rPr lang="en-US" dirty="0" err="1"/>
              <a:t>Sator_Square_at_Oppède.jpg</a:t>
            </a:r>
            <a:endParaRPr lang="en-US" dirty="0"/>
          </a:p>
          <a:p>
            <a:r>
              <a:rPr lang="en-US" dirty="0"/>
              <a:t>Autor:</a:t>
            </a:r>
            <a:r>
              <a:rPr lang="en-US" baseline="0" dirty="0"/>
              <a:t> M </a:t>
            </a:r>
            <a:r>
              <a:rPr lang="en-US" baseline="0" dirty="0" err="1"/>
              <a:t>Disdero</a:t>
            </a:r>
            <a:r>
              <a:rPr lang="en-US" baseline="0" dirty="0"/>
              <a:t> CC</a:t>
            </a:r>
          </a:p>
          <a:p>
            <a:endParaRPr lang="en-GB"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21</a:t>
            </a:fld>
            <a:endParaRPr lang="en-US"/>
          </a:p>
        </p:txBody>
      </p:sp>
    </p:spTree>
    <p:extLst>
      <p:ext uri="{BB962C8B-B14F-4D97-AF65-F5344CB8AC3E}">
        <p14:creationId xmlns:p14="http://schemas.microsoft.com/office/powerpoint/2010/main" val="1327114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normAutofit/>
          </a:bodyPr>
          <a:lstStyle/>
          <a:p>
            <a:r>
              <a:rPr lang="en-US" dirty="0"/>
              <a:t>Num </a:t>
            </a:r>
            <a:r>
              <a:rPr lang="en-US" dirty="0" err="1"/>
              <a:t>quadrado</a:t>
            </a:r>
            <a:r>
              <a:rPr lang="en-US" dirty="0"/>
              <a:t> </a:t>
            </a:r>
            <a:r>
              <a:rPr lang="en-US" dirty="0" err="1"/>
              <a:t>latino</a:t>
            </a:r>
            <a:r>
              <a:rPr lang="en-US" dirty="0"/>
              <a:t>, </a:t>
            </a:r>
            <a:r>
              <a:rPr lang="en-US" dirty="0" err="1"/>
              <a:t>os</a:t>
            </a:r>
            <a:r>
              <a:rPr lang="en-US" dirty="0"/>
              <a:t> </a:t>
            </a:r>
            <a:r>
              <a:rPr lang="en-US" dirty="0" err="1"/>
              <a:t>números</a:t>
            </a:r>
            <a:r>
              <a:rPr lang="en-US" dirty="0"/>
              <a:t> </a:t>
            </a:r>
            <a:r>
              <a:rPr lang="en-US" dirty="0" err="1"/>
              <a:t>aparecem</a:t>
            </a:r>
            <a:r>
              <a:rPr lang="en-US" dirty="0"/>
              <a:t> </a:t>
            </a:r>
            <a:r>
              <a:rPr lang="en-US" dirty="0" err="1"/>
              <a:t>tantas</a:t>
            </a:r>
            <a:r>
              <a:rPr lang="en-US" dirty="0"/>
              <a:t> </a:t>
            </a:r>
            <a:r>
              <a:rPr lang="en-US" dirty="0" err="1"/>
              <a:t>vezes</a:t>
            </a:r>
            <a:r>
              <a:rPr lang="en-US" dirty="0"/>
              <a:t> </a:t>
            </a:r>
            <a:r>
              <a:rPr lang="en-US" dirty="0" err="1"/>
              <a:t>quanto</a:t>
            </a:r>
            <a:r>
              <a:rPr lang="en-US" dirty="0"/>
              <a:t> o </a:t>
            </a:r>
            <a:r>
              <a:rPr lang="en-US" dirty="0" err="1"/>
              <a:t>comprimento</a:t>
            </a:r>
            <a:r>
              <a:rPr lang="en-US" dirty="0"/>
              <a:t> do </a:t>
            </a:r>
            <a:r>
              <a:rPr lang="en-US" dirty="0" err="1"/>
              <a:t>lado</a:t>
            </a:r>
            <a:r>
              <a:rPr lang="en-US" dirty="0"/>
              <a:t> do </a:t>
            </a:r>
            <a:r>
              <a:rPr lang="en-US" dirty="0" err="1"/>
              <a:t>quadrado</a:t>
            </a:r>
            <a:r>
              <a:rPr lang="en-US" dirty="0"/>
              <a:t> (3, no </a:t>
            </a:r>
            <a:r>
              <a:rPr lang="en-US" dirty="0" err="1"/>
              <a:t>exemplo</a:t>
            </a:r>
            <a:r>
              <a:rPr lang="en-US" dirty="0"/>
              <a:t> </a:t>
            </a:r>
            <a:r>
              <a:rPr lang="en-US" dirty="0" err="1"/>
              <a:t>acima</a:t>
            </a:r>
            <a:r>
              <a:rPr lang="en-US" dirty="0"/>
              <a:t>), mas </a:t>
            </a:r>
            <a:r>
              <a:rPr lang="en-US" dirty="0" err="1"/>
              <a:t>estão</a:t>
            </a:r>
            <a:r>
              <a:rPr lang="en-US" dirty="0"/>
              <a:t> </a:t>
            </a:r>
            <a:r>
              <a:rPr lang="en-US" dirty="0" err="1"/>
              <a:t>dispostos</a:t>
            </a:r>
            <a:r>
              <a:rPr lang="en-US" dirty="0"/>
              <a:t> de forma a que </a:t>
            </a:r>
            <a:r>
              <a:rPr lang="en-US" dirty="0" err="1"/>
              <a:t>nenhuma</a:t>
            </a:r>
            <a:r>
              <a:rPr lang="en-US" dirty="0"/>
              <a:t> </a:t>
            </a:r>
            <a:r>
              <a:rPr lang="en-US" dirty="0" err="1"/>
              <a:t>linha</a:t>
            </a:r>
            <a:r>
              <a:rPr lang="en-US" dirty="0"/>
              <a:t> </a:t>
            </a:r>
            <a:r>
              <a:rPr lang="en-US" dirty="0" err="1"/>
              <a:t>ou</a:t>
            </a:r>
            <a:r>
              <a:rPr lang="en-US" dirty="0"/>
              <a:t> </a:t>
            </a:r>
            <a:r>
              <a:rPr lang="en-US" dirty="0" err="1"/>
              <a:t>coluna</a:t>
            </a:r>
            <a:r>
              <a:rPr lang="en-US" dirty="0"/>
              <a:t> </a:t>
            </a:r>
            <a:r>
              <a:rPr lang="en-US" dirty="0" err="1"/>
              <a:t>contenha</a:t>
            </a:r>
            <a:r>
              <a:rPr lang="en-US" dirty="0"/>
              <a:t> o </a:t>
            </a:r>
            <a:r>
              <a:rPr lang="en-US" dirty="0" err="1"/>
              <a:t>mesmo</a:t>
            </a:r>
            <a:r>
              <a:rPr lang="en-US" dirty="0"/>
              <a:t> </a:t>
            </a:r>
            <a:r>
              <a:rPr lang="en-US" dirty="0" err="1"/>
              <a:t>número</a:t>
            </a:r>
            <a:r>
              <a:rPr lang="en-US" dirty="0"/>
              <a:t> </a:t>
            </a:r>
            <a:r>
              <a:rPr lang="en-US" dirty="0" err="1"/>
              <a:t>mais</a:t>
            </a:r>
            <a:r>
              <a:rPr lang="en-US" dirty="0"/>
              <a:t> do que </a:t>
            </a:r>
            <a:r>
              <a:rPr lang="en-US" dirty="0" err="1"/>
              <a:t>uma</a:t>
            </a:r>
            <a:r>
              <a:rPr lang="en-US" dirty="0"/>
              <a:t> </a:t>
            </a:r>
            <a:r>
              <a:rPr lang="en-US" dirty="0" err="1"/>
              <a:t>vez</a:t>
            </a:r>
            <a:r>
              <a:rPr lang="en-US" dirty="0"/>
              <a:t>.</a:t>
            </a:r>
            <a:endParaRPr lang="en-GB"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22</a:t>
            </a:fld>
            <a:endParaRPr lang="en-US"/>
          </a:p>
        </p:txBody>
      </p:sp>
    </p:spTree>
    <p:extLst>
      <p:ext uri="{BB962C8B-B14F-4D97-AF65-F5344CB8AC3E}">
        <p14:creationId xmlns:p14="http://schemas.microsoft.com/office/powerpoint/2010/main" val="2720288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t>
            </a:r>
          </a:p>
        </p:txBody>
      </p:sp>
      <p:sp>
        <p:nvSpPr>
          <p:cNvPr id="4" name="Slide Number Placeholder 3"/>
          <p:cNvSpPr>
            <a:spLocks noGrp="1"/>
          </p:cNvSpPr>
          <p:nvPr>
            <p:ph type="sldNum" sz="quarter" idx="10"/>
          </p:nvPr>
        </p:nvSpPr>
        <p:spPr/>
        <p:txBody>
          <a:bodyPr/>
          <a:lstStyle/>
          <a:p>
            <a:fld id="{F137C5FD-3FDE-BA4F-8F79-D41BDCD5AC82}" type="slidenum">
              <a:rPr lang="en-US" smtClean="0"/>
              <a:pPr/>
              <a:t>23</a:t>
            </a:fld>
            <a:endParaRPr lang="en-US"/>
          </a:p>
        </p:txBody>
      </p:sp>
    </p:spTree>
    <p:extLst>
      <p:ext uri="{BB962C8B-B14F-4D97-AF65-F5344CB8AC3E}">
        <p14:creationId xmlns:p14="http://schemas.microsoft.com/office/powerpoint/2010/main" val="2717096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err="1"/>
              <a:t>Observa</a:t>
            </a:r>
            <a:r>
              <a:rPr lang="en-US" dirty="0"/>
              <a:t> o </a:t>
            </a:r>
            <a:r>
              <a:rPr lang="en-US" dirty="0" err="1"/>
              <a:t>horário</a:t>
            </a:r>
            <a:r>
              <a:rPr lang="en-US" dirty="0"/>
              <a:t> da </a:t>
            </a:r>
            <a:r>
              <a:rPr lang="en-US" dirty="0" err="1"/>
              <a:t>tua</a:t>
            </a:r>
            <a:r>
              <a:rPr lang="en-US" dirty="0"/>
              <a:t> </a:t>
            </a:r>
            <a:r>
              <a:rPr lang="en-US" dirty="0" err="1"/>
              <a:t>escola</a:t>
            </a:r>
            <a:r>
              <a:rPr lang="en-US" dirty="0"/>
              <a:t>. </a:t>
            </a:r>
            <a:r>
              <a:rPr lang="en-US" sz="1200" dirty="0" err="1"/>
              <a:t>Repara</a:t>
            </a:r>
            <a:r>
              <a:rPr lang="en-US" sz="1200" dirty="0"/>
              <a:t> que </a:t>
            </a:r>
            <a:r>
              <a:rPr lang="en-US" sz="1200" dirty="0" err="1"/>
              <a:t>funciona</a:t>
            </a:r>
            <a:r>
              <a:rPr lang="en-US" sz="1200" dirty="0"/>
              <a:t> </a:t>
            </a:r>
            <a:r>
              <a:rPr lang="en-US" sz="1200" dirty="0" err="1"/>
              <a:t>como</a:t>
            </a:r>
            <a:r>
              <a:rPr lang="en-US" sz="1200" dirty="0"/>
              <a:t> um </a:t>
            </a:r>
            <a:r>
              <a:rPr lang="en-US" sz="1200" dirty="0" err="1"/>
              <a:t>quadrado</a:t>
            </a:r>
            <a:r>
              <a:rPr lang="en-US" sz="1200" dirty="0"/>
              <a:t> </a:t>
            </a:r>
            <a:r>
              <a:rPr lang="en-US" sz="1200" dirty="0" err="1"/>
              <a:t>latino</a:t>
            </a:r>
            <a:r>
              <a:rPr lang="en-US" sz="1200" dirty="0"/>
              <a:t> (</a:t>
            </a:r>
            <a:r>
              <a:rPr lang="en-US" sz="1200" dirty="0" err="1"/>
              <a:t>cada</a:t>
            </a:r>
            <a:r>
              <a:rPr lang="en-US" sz="1200" dirty="0"/>
              <a:t> professor e </a:t>
            </a:r>
            <a:r>
              <a:rPr lang="en-US" sz="1200" dirty="0" err="1"/>
              <a:t>cada</a:t>
            </a:r>
            <a:r>
              <a:rPr lang="en-US" sz="1200" dirty="0"/>
              <a:t> aula </a:t>
            </a:r>
            <a:r>
              <a:rPr lang="en-US" sz="1200" dirty="0" err="1"/>
              <a:t>só</a:t>
            </a:r>
            <a:r>
              <a:rPr lang="en-US" sz="1200" dirty="0"/>
              <a:t> </a:t>
            </a:r>
            <a:r>
              <a:rPr lang="en-US" sz="1200" dirty="0" err="1"/>
              <a:t>aparece</a:t>
            </a:r>
            <a:r>
              <a:rPr lang="en-US" sz="1200" dirty="0"/>
              <a:t> </a:t>
            </a:r>
            <a:r>
              <a:rPr lang="en-US" sz="1200" dirty="0" err="1"/>
              <a:t>uma</a:t>
            </a:r>
            <a:r>
              <a:rPr lang="en-US" sz="1200" dirty="0"/>
              <a:t> </a:t>
            </a:r>
            <a:r>
              <a:rPr lang="en-US" sz="1200" dirty="0" err="1"/>
              <a:t>vez</a:t>
            </a:r>
            <a:r>
              <a:rPr lang="en-US" sz="1200" dirty="0"/>
              <a:t> </a:t>
            </a:r>
            <a:r>
              <a:rPr lang="en-US" sz="1200" dirty="0" err="1"/>
              <a:t>em</a:t>
            </a:r>
            <a:r>
              <a:rPr lang="en-US" sz="1200" dirty="0"/>
              <a:t> </a:t>
            </a:r>
            <a:r>
              <a:rPr lang="en-US" sz="1200" dirty="0" err="1"/>
              <a:t>cada</a:t>
            </a:r>
            <a:r>
              <a:rPr lang="en-US" sz="1200" dirty="0"/>
              <a:t> </a:t>
            </a:r>
            <a:r>
              <a:rPr lang="en-US" sz="1200" dirty="0" err="1"/>
              <a:t>quadrado</a:t>
            </a:r>
            <a:r>
              <a:rPr lang="en-US" sz="1200" dirty="0"/>
              <a:t> do </a:t>
            </a:r>
            <a:r>
              <a:rPr lang="en-US" sz="1200" dirty="0" err="1"/>
              <a:t>horário</a:t>
            </a:r>
            <a:r>
              <a:rPr lang="en-US" sz="1200" dirty="0"/>
              <a:t>, num </a:t>
            </a:r>
            <a:r>
              <a:rPr lang="en-US" sz="1200" dirty="0" err="1"/>
              <a:t>determinado</a:t>
            </a:r>
            <a:r>
              <a:rPr lang="en-US" sz="1200" dirty="0"/>
              <a:t> </a:t>
            </a:r>
            <a:r>
              <a:rPr lang="en-US" sz="1200" dirty="0" err="1"/>
              <a:t>dia</a:t>
            </a:r>
            <a:r>
              <a:rPr lang="en-US" sz="1200" dirty="0"/>
              <a:t>).</a:t>
            </a:r>
            <a:r>
              <a:rPr lang="en-US" baseline="0" dirty="0"/>
              <a:t> </a:t>
            </a:r>
            <a:r>
              <a:rPr lang="en-US" baseline="0" dirty="0" err="1"/>
              <a:t>Em</a:t>
            </a:r>
            <a:r>
              <a:rPr lang="en-US" baseline="0" dirty="0"/>
              <a:t> que </a:t>
            </a:r>
            <a:r>
              <a:rPr lang="en-US" baseline="0" dirty="0" err="1"/>
              <a:t>outras</a:t>
            </a:r>
            <a:r>
              <a:rPr lang="en-US" baseline="0" dirty="0"/>
              <a:t> </a:t>
            </a:r>
            <a:r>
              <a:rPr lang="en-US" baseline="0" dirty="0" err="1"/>
              <a:t>aplicações</a:t>
            </a:r>
            <a:r>
              <a:rPr lang="en-US" baseline="0" dirty="0"/>
              <a:t> </a:t>
            </a:r>
            <a:r>
              <a:rPr lang="en-US" baseline="0" dirty="0" err="1"/>
              <a:t>poderia</a:t>
            </a:r>
            <a:r>
              <a:rPr lang="en-US" baseline="0" dirty="0"/>
              <a:t> ser </a:t>
            </a:r>
            <a:r>
              <a:rPr lang="en-US" baseline="0" dirty="0" err="1"/>
              <a:t>útil</a:t>
            </a:r>
            <a:r>
              <a:rPr lang="en-US" baseline="0" dirty="0"/>
              <a:t> </a:t>
            </a:r>
            <a:r>
              <a:rPr lang="en-US" baseline="0" dirty="0" err="1"/>
              <a:t>esta</a:t>
            </a:r>
            <a:r>
              <a:rPr lang="en-US" baseline="0" dirty="0"/>
              <a:t> </a:t>
            </a:r>
            <a:r>
              <a:rPr lang="en-US" baseline="0" dirty="0" err="1"/>
              <a:t>organização</a:t>
            </a:r>
            <a:r>
              <a:rPr lang="en-US" baseline="0" dirty="0"/>
              <a:t>?</a:t>
            </a:r>
          </a:p>
        </p:txBody>
      </p:sp>
      <p:sp>
        <p:nvSpPr>
          <p:cNvPr id="4" name="Slide Number Placeholder 3"/>
          <p:cNvSpPr>
            <a:spLocks noGrp="1"/>
          </p:cNvSpPr>
          <p:nvPr>
            <p:ph type="sldNum" sz="quarter" idx="10"/>
          </p:nvPr>
        </p:nvSpPr>
        <p:spPr/>
        <p:txBody>
          <a:bodyPr/>
          <a:lstStyle/>
          <a:p>
            <a:fld id="{F137C5FD-3FDE-BA4F-8F79-D41BDCD5AC82}" type="slidenum">
              <a:rPr lang="en-US" smtClean="0"/>
              <a:pPr/>
              <a:t>24</a:t>
            </a:fld>
            <a:endParaRPr lang="en-US"/>
          </a:p>
        </p:txBody>
      </p:sp>
    </p:spTree>
    <p:extLst>
      <p:ext uri="{BB962C8B-B14F-4D97-AF65-F5344CB8AC3E}">
        <p14:creationId xmlns:p14="http://schemas.microsoft.com/office/powerpoint/2010/main" val="24689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baseline="0" dirty="0">
                <a:latin typeface="Roboto" panose="02000000000000000000" pitchFamily="2" charset="0"/>
                <a:ea typeface="Roboto" panose="02000000000000000000" pitchFamily="2" charset="0"/>
              </a:rPr>
              <a:t>O Sudoku é um </a:t>
            </a:r>
            <a:r>
              <a:rPr lang="en-US" baseline="0" dirty="0" err="1">
                <a:latin typeface="Roboto" panose="02000000000000000000" pitchFamily="2" charset="0"/>
                <a:ea typeface="Roboto" panose="02000000000000000000" pitchFamily="2" charset="0"/>
              </a:rPr>
              <a:t>quadrado</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latino</a:t>
            </a:r>
            <a:r>
              <a:rPr lang="en-US" baseline="0" dirty="0">
                <a:latin typeface="Roboto" panose="02000000000000000000" pitchFamily="2" charset="0"/>
                <a:ea typeface="Roboto" panose="02000000000000000000" pitchFamily="2" charset="0"/>
              </a:rPr>
              <a:t> 9x9. </a:t>
            </a:r>
            <a:r>
              <a:rPr lang="en-US" baseline="0" dirty="0" err="1">
                <a:latin typeface="Roboto" panose="02000000000000000000" pitchFamily="2" charset="0"/>
                <a:ea typeface="Roboto" panose="02000000000000000000" pitchFamily="2" charset="0"/>
              </a:rPr>
              <a:t>Alguns</a:t>
            </a:r>
            <a:r>
              <a:rPr lang="en-US" baseline="0" dirty="0">
                <a:latin typeface="Roboto" panose="02000000000000000000" pitchFamily="2" charset="0"/>
                <a:ea typeface="Roboto" panose="02000000000000000000" pitchFamily="2" charset="0"/>
              </a:rPr>
              <a:t> Sudokus </a:t>
            </a:r>
            <a:r>
              <a:rPr lang="en-US" baseline="0" dirty="0" err="1">
                <a:latin typeface="Roboto" panose="02000000000000000000" pitchFamily="2" charset="0"/>
                <a:ea typeface="Roboto" panose="02000000000000000000" pitchFamily="2" charset="0"/>
              </a:rPr>
              <a:t>podem</a:t>
            </a:r>
            <a:r>
              <a:rPr lang="en-US" baseline="0" dirty="0">
                <a:latin typeface="Roboto" panose="02000000000000000000" pitchFamily="2" charset="0"/>
                <a:ea typeface="Roboto" panose="02000000000000000000" pitchFamily="2" charset="0"/>
              </a:rPr>
              <a:t> ser </a:t>
            </a:r>
            <a:r>
              <a:rPr lang="en-US" baseline="0" dirty="0" err="1">
                <a:latin typeface="Roboto" panose="02000000000000000000" pitchFamily="2" charset="0"/>
                <a:ea typeface="Roboto" panose="02000000000000000000" pitchFamily="2" charset="0"/>
              </a:rPr>
              <a:t>compostos</a:t>
            </a:r>
            <a:r>
              <a:rPr lang="en-US" baseline="0" dirty="0">
                <a:latin typeface="Roboto" panose="02000000000000000000" pitchFamily="2" charset="0"/>
                <a:ea typeface="Roboto" panose="02000000000000000000" pitchFamily="2" charset="0"/>
              </a:rPr>
              <a:t> de </a:t>
            </a:r>
            <a:r>
              <a:rPr lang="en-US" baseline="0" dirty="0" err="1">
                <a:latin typeface="Roboto" panose="02000000000000000000" pitchFamily="2" charset="0"/>
                <a:ea typeface="Roboto" panose="02000000000000000000" pitchFamily="2" charset="0"/>
              </a:rPr>
              <a:t>quadrados</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mágicos</a:t>
            </a:r>
            <a:r>
              <a:rPr lang="en-US" baseline="0" dirty="0">
                <a:latin typeface="Roboto" panose="02000000000000000000" pitchFamily="2" charset="0"/>
                <a:ea typeface="Roboto" panose="02000000000000000000" pitchFamily="2" charset="0"/>
              </a:rPr>
              <a:t>: http://www.sachsentext.de/en/node/825 </a:t>
            </a:r>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fld id="{F137C5FD-3FDE-BA4F-8F79-D41BDCD5AC82}" type="slidenum">
              <a:rPr lang="en-US" smtClean="0"/>
              <a:pPr/>
              <a:t>25</a:t>
            </a:fld>
            <a:endParaRPr lang="en-US"/>
          </a:p>
        </p:txBody>
      </p:sp>
    </p:spTree>
    <p:extLst>
      <p:ext uri="{BB962C8B-B14F-4D97-AF65-F5344CB8AC3E}">
        <p14:creationId xmlns:p14="http://schemas.microsoft.com/office/powerpoint/2010/main" val="1308663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O que </a:t>
            </a:r>
            <a:r>
              <a:rPr lang="en-US" sz="1200" dirty="0" err="1"/>
              <a:t>acontece</a:t>
            </a:r>
            <a:r>
              <a:rPr lang="en-US" sz="1200" dirty="0"/>
              <a:t> se </a:t>
            </a:r>
            <a:r>
              <a:rPr lang="en-US" sz="1200" dirty="0" err="1"/>
              <a:t>somares</a:t>
            </a:r>
            <a:r>
              <a:rPr lang="en-US" sz="1200" dirty="0"/>
              <a:t> o 1 e o 2 de 12? </a:t>
            </a:r>
            <a:r>
              <a:rPr lang="en-US" sz="1200" dirty="0" err="1"/>
              <a:t>Ou</a:t>
            </a:r>
            <a:r>
              <a:rPr lang="en-US" sz="1200" dirty="0"/>
              <a:t> se </a:t>
            </a:r>
            <a:r>
              <a:rPr lang="en-US" sz="1200" dirty="0" err="1"/>
              <a:t>somares</a:t>
            </a:r>
            <a:r>
              <a:rPr lang="en-US" sz="1200" dirty="0"/>
              <a:t> o 1 e o 6 de 16?</a:t>
            </a:r>
          </a:p>
          <a:p>
            <a:r>
              <a:rPr lang="en-US" dirty="0"/>
              <a:t>Chama-se a </a:t>
            </a:r>
            <a:r>
              <a:rPr lang="en-US" dirty="0" err="1"/>
              <a:t>isto</a:t>
            </a:r>
            <a:r>
              <a:rPr lang="en-US" dirty="0"/>
              <a:t> a ‘</a:t>
            </a:r>
            <a:r>
              <a:rPr lang="en-US" dirty="0" err="1"/>
              <a:t>raiz</a:t>
            </a:r>
            <a:r>
              <a:rPr lang="en-US" dirty="0"/>
              <a:t> digital’ – é </a:t>
            </a:r>
            <a:r>
              <a:rPr lang="en-US" dirty="0" err="1"/>
              <a:t>obtida</a:t>
            </a:r>
            <a:r>
              <a:rPr lang="en-US" dirty="0"/>
              <a:t> </a:t>
            </a:r>
            <a:r>
              <a:rPr lang="en-US" dirty="0" err="1"/>
              <a:t>somando</a:t>
            </a:r>
            <a:r>
              <a:rPr lang="en-US" dirty="0"/>
              <a:t> </a:t>
            </a:r>
            <a:r>
              <a:rPr lang="en-US" dirty="0" err="1"/>
              <a:t>dois</a:t>
            </a:r>
            <a:r>
              <a:rPr lang="en-US" dirty="0"/>
              <a:t> </a:t>
            </a:r>
            <a:r>
              <a:rPr lang="en-US" dirty="0" err="1"/>
              <a:t>dígitos</a:t>
            </a:r>
            <a:r>
              <a:rPr lang="en-US" dirty="0"/>
              <a:t> (</a:t>
            </a:r>
            <a:r>
              <a:rPr lang="en-US" dirty="0" err="1"/>
              <a:t>ou</a:t>
            </a:r>
            <a:r>
              <a:rPr lang="en-US" dirty="0"/>
              <a:t> </a:t>
            </a:r>
            <a:r>
              <a:rPr lang="en-US" dirty="0" err="1"/>
              <a:t>mais</a:t>
            </a:r>
            <a:r>
              <a:rPr lang="en-US" dirty="0"/>
              <a:t>) </a:t>
            </a:r>
            <a:r>
              <a:rPr lang="en-US" dirty="0" err="1"/>
              <a:t>até</a:t>
            </a:r>
            <a:r>
              <a:rPr lang="en-US" dirty="0"/>
              <a:t> haver um </a:t>
            </a:r>
            <a:r>
              <a:rPr lang="en-US" dirty="0" err="1"/>
              <a:t>dígito</a:t>
            </a:r>
            <a:r>
              <a:rPr lang="en-US" dirty="0"/>
              <a:t> </a:t>
            </a:r>
            <a:r>
              <a:rPr lang="en-US" dirty="0" err="1"/>
              <a:t>apenas</a:t>
            </a:r>
            <a:r>
              <a:rPr lang="en-US" baseline="0" dirty="0"/>
              <a:t>.</a:t>
            </a:r>
            <a:endParaRPr lang="en-US"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26</a:t>
            </a:fld>
            <a:endParaRPr lang="en-US"/>
          </a:p>
        </p:txBody>
      </p:sp>
    </p:spTree>
    <p:extLst>
      <p:ext uri="{BB962C8B-B14F-4D97-AF65-F5344CB8AC3E}">
        <p14:creationId xmlns:p14="http://schemas.microsoft.com/office/powerpoint/2010/main" val="493008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a:latin typeface="Roboto" panose="02000000000000000000" pitchFamily="2" charset="0"/>
                <a:ea typeface="Roboto" panose="02000000000000000000" pitchFamily="2" charset="0"/>
              </a:rPr>
              <a:t>Que </a:t>
            </a:r>
            <a:r>
              <a:rPr lang="en-US" dirty="0" err="1">
                <a:latin typeface="Roboto" panose="02000000000000000000" pitchFamily="2" charset="0"/>
                <a:ea typeface="Roboto" panose="02000000000000000000" pitchFamily="2" charset="0"/>
              </a:rPr>
              <a:t>sequências</a:t>
            </a:r>
            <a:r>
              <a:rPr lang="en-US" dirty="0">
                <a:latin typeface="Roboto" panose="02000000000000000000" pitchFamily="2" charset="0"/>
                <a:ea typeface="Roboto" panose="02000000000000000000" pitchFamily="2" charset="0"/>
              </a:rPr>
              <a:t> de </a:t>
            </a:r>
            <a:r>
              <a:rPr lang="en-US" dirty="0" err="1">
                <a:latin typeface="Roboto" panose="02000000000000000000" pitchFamily="2" charset="0"/>
                <a:ea typeface="Roboto" panose="02000000000000000000" pitchFamily="2" charset="0"/>
              </a:rPr>
              <a:t>números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conseguem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alunos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observar</a:t>
            </a:r>
            <a:r>
              <a:rPr lang="en-US" baseline="0" dirty="0">
                <a:latin typeface="Roboto" panose="02000000000000000000" pitchFamily="2" charset="0"/>
                <a:ea typeface="Roboto" panose="02000000000000000000" pitchFamily="2" charset="0"/>
              </a:rPr>
              <a:t>?</a:t>
            </a:r>
            <a:endParaRPr lang="en-US"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A </a:t>
            </a:r>
            <a:r>
              <a:rPr lang="en-US" dirty="0" err="1">
                <a:latin typeface="Roboto" panose="02000000000000000000" pitchFamily="2" charset="0"/>
                <a:ea typeface="Roboto" panose="02000000000000000000" pitchFamily="2" charset="0"/>
              </a:rPr>
              <a:t>primeira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linha</a:t>
            </a:r>
            <a:r>
              <a:rPr lang="en-US" dirty="0">
                <a:latin typeface="Roboto" panose="02000000000000000000" pitchFamily="2" charset="0"/>
                <a:ea typeface="Roboto" panose="02000000000000000000" pitchFamily="2" charset="0"/>
              </a:rPr>
              <a:t>, e a </a:t>
            </a:r>
            <a:r>
              <a:rPr lang="en-US" dirty="0" err="1">
                <a:latin typeface="Roboto" panose="02000000000000000000" pitchFamily="2" charset="0"/>
                <a:ea typeface="Roboto" panose="02000000000000000000" pitchFamily="2" charset="0"/>
              </a:rPr>
              <a:t>primeira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coluna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vão</a:t>
            </a:r>
            <a:r>
              <a:rPr lang="en-US" dirty="0">
                <a:latin typeface="Roboto" panose="02000000000000000000" pitchFamily="2" charset="0"/>
                <a:ea typeface="Roboto" panose="02000000000000000000" pitchFamily="2" charset="0"/>
              </a:rPr>
              <a:t> de 1 a 8.</a:t>
            </a:r>
          </a:p>
          <a:p>
            <a:r>
              <a:rPr lang="en-US" dirty="0">
                <a:latin typeface="Roboto" panose="02000000000000000000" pitchFamily="2" charset="0"/>
                <a:ea typeface="Roboto" panose="02000000000000000000" pitchFamily="2" charset="0"/>
              </a:rPr>
              <a:t>A </a:t>
            </a:r>
            <a:r>
              <a:rPr lang="en-US" dirty="0" err="1">
                <a:latin typeface="Roboto" panose="02000000000000000000" pitchFamily="2" charset="0"/>
                <a:ea typeface="Roboto" panose="02000000000000000000" pitchFamily="2" charset="0"/>
              </a:rPr>
              <a:t>oitava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linha</a:t>
            </a:r>
            <a:r>
              <a:rPr lang="en-US" dirty="0">
                <a:latin typeface="Roboto" panose="02000000000000000000" pitchFamily="2" charset="0"/>
                <a:ea typeface="Roboto" panose="02000000000000000000" pitchFamily="2" charset="0"/>
              </a:rPr>
              <a:t>/</a:t>
            </a:r>
            <a:r>
              <a:rPr lang="en-US" dirty="0" err="1">
                <a:latin typeface="Roboto" panose="02000000000000000000" pitchFamily="2" charset="0"/>
                <a:ea typeface="Roboto" panose="02000000000000000000" pitchFamily="2" charset="0"/>
              </a:rPr>
              <a:t>coluna</a:t>
            </a:r>
            <a:r>
              <a:rPr lang="en-US" dirty="0">
                <a:latin typeface="Roboto" panose="02000000000000000000" pitchFamily="2" charset="0"/>
                <a:ea typeface="Roboto" panose="02000000000000000000" pitchFamily="2" charset="0"/>
              </a:rPr>
              <a:t> é a </a:t>
            </a:r>
            <a:r>
              <a:rPr lang="en-US" dirty="0" err="1">
                <a:latin typeface="Roboto" panose="02000000000000000000" pitchFamily="2" charset="0"/>
                <a:ea typeface="Roboto" panose="02000000000000000000" pitchFamily="2" charset="0"/>
              </a:rPr>
              <a:t>inversão</a:t>
            </a:r>
            <a:r>
              <a:rPr lang="en-US" dirty="0">
                <a:latin typeface="Roboto" panose="02000000000000000000" pitchFamily="2" charset="0"/>
                <a:ea typeface="Roboto" panose="02000000000000000000" pitchFamily="2" charset="0"/>
              </a:rPr>
              <a:t> da </a:t>
            </a:r>
            <a:r>
              <a:rPr lang="en-US" dirty="0" err="1">
                <a:latin typeface="Roboto" panose="02000000000000000000" pitchFamily="2" charset="0"/>
                <a:ea typeface="Roboto" panose="02000000000000000000" pitchFamily="2" charset="0"/>
              </a:rPr>
              <a:t>primeira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linha</a:t>
            </a:r>
            <a:r>
              <a:rPr lang="en-US" dirty="0">
                <a:latin typeface="Roboto" panose="02000000000000000000" pitchFamily="2" charset="0"/>
                <a:ea typeface="Roboto" panose="02000000000000000000" pitchFamily="2" charset="0"/>
              </a:rPr>
              <a:t>/</a:t>
            </a:r>
            <a:r>
              <a:rPr lang="en-US" dirty="0" err="1">
                <a:latin typeface="Roboto" panose="02000000000000000000" pitchFamily="2" charset="0"/>
                <a:ea typeface="Roboto" panose="02000000000000000000" pitchFamily="2" charset="0"/>
              </a:rPr>
              <a:t>coluna</a:t>
            </a:r>
            <a:r>
              <a:rPr lang="en-US" dirty="0">
                <a:latin typeface="Roboto" panose="02000000000000000000" pitchFamily="2" charset="0"/>
                <a:ea typeface="Roboto" panose="02000000000000000000" pitchFamily="2" charset="0"/>
              </a:rPr>
              <a:t>.</a:t>
            </a:r>
            <a:endParaRPr lang="en-US" baseline="0" dirty="0">
              <a:latin typeface="Roboto" panose="02000000000000000000" pitchFamily="2" charset="0"/>
              <a:ea typeface="Roboto" panose="02000000000000000000" pitchFamily="2" charset="0"/>
            </a:endParaRPr>
          </a:p>
          <a:p>
            <a:r>
              <a:rPr lang="en-US" baseline="0" dirty="0">
                <a:latin typeface="Roboto" panose="02000000000000000000" pitchFamily="2" charset="0"/>
                <a:ea typeface="Roboto" panose="02000000000000000000" pitchFamily="2" charset="0"/>
              </a:rPr>
              <a:t>A </a:t>
            </a:r>
            <a:r>
              <a:rPr lang="en-US" baseline="0" dirty="0" err="1">
                <a:latin typeface="Roboto" panose="02000000000000000000" pitchFamily="2" charset="0"/>
                <a:ea typeface="Roboto" panose="02000000000000000000" pitchFamily="2" charset="0"/>
              </a:rPr>
              <a:t>segunda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linha</a:t>
            </a:r>
            <a:r>
              <a:rPr lang="en-US" baseline="0" dirty="0">
                <a:latin typeface="Roboto" panose="02000000000000000000" pitchFamily="2" charset="0"/>
                <a:ea typeface="Roboto" panose="02000000000000000000" pitchFamily="2" charset="0"/>
              </a:rPr>
              <a:t>/</a:t>
            </a:r>
            <a:r>
              <a:rPr lang="en-US" baseline="0" dirty="0" err="1">
                <a:latin typeface="Roboto" panose="02000000000000000000" pitchFamily="2" charset="0"/>
                <a:ea typeface="Roboto" panose="02000000000000000000" pitchFamily="2" charset="0"/>
              </a:rPr>
              <a:t>coluna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tem</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os</a:t>
            </a:r>
            <a:r>
              <a:rPr lang="en-US" baseline="0" dirty="0">
                <a:latin typeface="Roboto" panose="02000000000000000000" pitchFamily="2" charset="0"/>
                <a:ea typeface="Roboto" panose="02000000000000000000" pitchFamily="2" charset="0"/>
              </a:rPr>
              <a:t> pares 2, 4, 6, 8 e a </a:t>
            </a:r>
            <a:r>
              <a:rPr lang="en-US" baseline="0" dirty="0" err="1">
                <a:latin typeface="Roboto" panose="02000000000000000000" pitchFamily="2" charset="0"/>
                <a:ea typeface="Roboto" panose="02000000000000000000" pitchFamily="2" charset="0"/>
              </a:rPr>
              <a:t>seguir</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os</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ímpares</a:t>
            </a:r>
            <a:r>
              <a:rPr lang="en-US" baseline="0" dirty="0">
                <a:latin typeface="Roboto" panose="02000000000000000000" pitchFamily="2" charset="0"/>
                <a:ea typeface="Roboto" panose="02000000000000000000" pitchFamily="2" charset="0"/>
              </a:rPr>
              <a:t> 1, 3, 5, 7.</a:t>
            </a:r>
          </a:p>
          <a:p>
            <a:r>
              <a:rPr lang="en-US" baseline="0" dirty="0">
                <a:latin typeface="Roboto" panose="02000000000000000000" pitchFamily="2" charset="0"/>
                <a:ea typeface="Roboto" panose="02000000000000000000" pitchFamily="2" charset="0"/>
              </a:rPr>
              <a:t>A </a:t>
            </a:r>
            <a:r>
              <a:rPr lang="en-US" baseline="0" dirty="0" err="1">
                <a:latin typeface="Roboto" panose="02000000000000000000" pitchFamily="2" charset="0"/>
                <a:ea typeface="Roboto" panose="02000000000000000000" pitchFamily="2" charset="0"/>
              </a:rPr>
              <a:t>sétima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linha</a:t>
            </a:r>
            <a:r>
              <a:rPr lang="en-US" baseline="0" dirty="0">
                <a:latin typeface="Roboto" panose="02000000000000000000" pitchFamily="2" charset="0"/>
                <a:ea typeface="Roboto" panose="02000000000000000000" pitchFamily="2" charset="0"/>
              </a:rPr>
              <a:t>/</a:t>
            </a:r>
            <a:r>
              <a:rPr lang="en-US" baseline="0" dirty="0" err="1">
                <a:latin typeface="Roboto" panose="02000000000000000000" pitchFamily="2" charset="0"/>
                <a:ea typeface="Roboto" panose="02000000000000000000" pitchFamily="2" charset="0"/>
              </a:rPr>
              <a:t>coluna</a:t>
            </a:r>
            <a:r>
              <a:rPr lang="en-US" baseline="0" dirty="0">
                <a:latin typeface="Roboto" panose="02000000000000000000" pitchFamily="2" charset="0"/>
                <a:ea typeface="Roboto" panose="02000000000000000000" pitchFamily="2" charset="0"/>
              </a:rPr>
              <a:t> é a </a:t>
            </a:r>
            <a:r>
              <a:rPr lang="en-US" baseline="0" dirty="0" err="1">
                <a:latin typeface="Roboto" panose="02000000000000000000" pitchFamily="2" charset="0"/>
                <a:ea typeface="Roboto" panose="02000000000000000000" pitchFamily="2" charset="0"/>
              </a:rPr>
              <a:t>inversão</a:t>
            </a:r>
            <a:r>
              <a:rPr lang="en-US" baseline="0" dirty="0">
                <a:latin typeface="Roboto" panose="02000000000000000000" pitchFamily="2" charset="0"/>
                <a:ea typeface="Roboto" panose="02000000000000000000" pitchFamily="2" charset="0"/>
              </a:rPr>
              <a:t> da </a:t>
            </a:r>
            <a:r>
              <a:rPr lang="en-US" baseline="0" dirty="0" err="1">
                <a:latin typeface="Roboto" panose="02000000000000000000" pitchFamily="2" charset="0"/>
                <a:ea typeface="Roboto" panose="02000000000000000000" pitchFamily="2" charset="0"/>
              </a:rPr>
              <a:t>segunda</a:t>
            </a:r>
            <a:r>
              <a:rPr lang="en-US" baseline="0" dirty="0">
                <a:latin typeface="Roboto" panose="02000000000000000000" pitchFamily="2" charset="0"/>
                <a:ea typeface="Roboto" panose="02000000000000000000" pitchFamily="2" charset="0"/>
              </a:rPr>
              <a:t>.</a:t>
            </a:r>
          </a:p>
          <a:p>
            <a:r>
              <a:rPr lang="en-US" baseline="0" dirty="0">
                <a:latin typeface="Roboto" panose="02000000000000000000" pitchFamily="2" charset="0"/>
                <a:ea typeface="Roboto" panose="02000000000000000000" pitchFamily="2" charset="0"/>
              </a:rPr>
              <a:t>A </a:t>
            </a:r>
            <a:r>
              <a:rPr lang="en-US" baseline="0" dirty="0" err="1">
                <a:latin typeface="Roboto" panose="02000000000000000000" pitchFamily="2" charset="0"/>
                <a:ea typeface="Roboto" panose="02000000000000000000" pitchFamily="2" charset="0"/>
              </a:rPr>
              <a:t>terceira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linha</a:t>
            </a:r>
            <a:r>
              <a:rPr lang="en-US" baseline="0" dirty="0">
                <a:latin typeface="Roboto" panose="02000000000000000000" pitchFamily="2" charset="0"/>
                <a:ea typeface="Roboto" panose="02000000000000000000" pitchFamily="2" charset="0"/>
              </a:rPr>
              <a:t>/</a:t>
            </a:r>
            <a:r>
              <a:rPr lang="en-US" baseline="0" dirty="0" err="1">
                <a:latin typeface="Roboto" panose="02000000000000000000" pitchFamily="2" charset="0"/>
                <a:ea typeface="Roboto" panose="02000000000000000000" pitchFamily="2" charset="0"/>
              </a:rPr>
              <a:t>coluna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vai</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aumentando</a:t>
            </a:r>
            <a:r>
              <a:rPr lang="en-US" baseline="0" dirty="0">
                <a:latin typeface="Roboto" panose="02000000000000000000" pitchFamily="2" charset="0"/>
                <a:ea typeface="Roboto" panose="02000000000000000000" pitchFamily="2" charset="0"/>
              </a:rPr>
              <a:t> de 3 </a:t>
            </a:r>
            <a:r>
              <a:rPr lang="en-US" baseline="0" dirty="0" err="1">
                <a:latin typeface="Roboto" panose="02000000000000000000" pitchFamily="2" charset="0"/>
                <a:ea typeface="Roboto" panose="02000000000000000000" pitchFamily="2" charset="0"/>
              </a:rPr>
              <a:t>em</a:t>
            </a:r>
            <a:r>
              <a:rPr lang="en-US" baseline="0" dirty="0">
                <a:latin typeface="Roboto" panose="02000000000000000000" pitchFamily="2" charset="0"/>
                <a:ea typeface="Roboto" panose="02000000000000000000" pitchFamily="2" charset="0"/>
              </a:rPr>
              <a:t> 3: 3, 6, 9, 3, 6, 9.</a:t>
            </a:r>
          </a:p>
          <a:p>
            <a:r>
              <a:rPr lang="en-US" baseline="0" dirty="0">
                <a:latin typeface="Roboto" panose="02000000000000000000" pitchFamily="2" charset="0"/>
                <a:ea typeface="Roboto" panose="02000000000000000000" pitchFamily="2" charset="0"/>
              </a:rPr>
              <a:t>A </a:t>
            </a:r>
            <a:r>
              <a:rPr lang="en-US" baseline="0" dirty="0" err="1">
                <a:latin typeface="Roboto" panose="02000000000000000000" pitchFamily="2" charset="0"/>
                <a:ea typeface="Roboto" panose="02000000000000000000" pitchFamily="2" charset="0"/>
              </a:rPr>
              <a:t>sexta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linha</a:t>
            </a:r>
            <a:r>
              <a:rPr lang="en-US" baseline="0" dirty="0">
                <a:latin typeface="Roboto" panose="02000000000000000000" pitchFamily="2" charset="0"/>
                <a:ea typeface="Roboto" panose="02000000000000000000" pitchFamily="2" charset="0"/>
              </a:rPr>
              <a:t>/</a:t>
            </a:r>
            <a:r>
              <a:rPr lang="en-US" baseline="0" dirty="0" err="1">
                <a:latin typeface="Roboto" panose="02000000000000000000" pitchFamily="2" charset="0"/>
                <a:ea typeface="Roboto" panose="02000000000000000000" pitchFamily="2" charset="0"/>
              </a:rPr>
              <a:t>coluna</a:t>
            </a:r>
            <a:r>
              <a:rPr lang="en-US" baseline="0" dirty="0">
                <a:latin typeface="Roboto" panose="02000000000000000000" pitchFamily="2" charset="0"/>
                <a:ea typeface="Roboto" panose="02000000000000000000" pitchFamily="2" charset="0"/>
              </a:rPr>
              <a:t> é a </a:t>
            </a:r>
            <a:r>
              <a:rPr lang="en-US" baseline="0" dirty="0" err="1">
                <a:latin typeface="Roboto" panose="02000000000000000000" pitchFamily="2" charset="0"/>
                <a:ea typeface="Roboto" panose="02000000000000000000" pitchFamily="2" charset="0"/>
              </a:rPr>
              <a:t>inversão</a:t>
            </a:r>
            <a:r>
              <a:rPr lang="en-US" baseline="0" dirty="0">
                <a:latin typeface="Roboto" panose="02000000000000000000" pitchFamily="2" charset="0"/>
                <a:ea typeface="Roboto" panose="02000000000000000000" pitchFamily="2" charset="0"/>
              </a:rPr>
              <a:t> da </a:t>
            </a:r>
            <a:r>
              <a:rPr lang="en-US" baseline="0" dirty="0" err="1">
                <a:latin typeface="Roboto" panose="02000000000000000000" pitchFamily="2" charset="0"/>
                <a:ea typeface="Roboto" panose="02000000000000000000" pitchFamily="2" charset="0"/>
              </a:rPr>
              <a:t>terceira</a:t>
            </a:r>
            <a:r>
              <a:rPr lang="en-US" baseline="0" dirty="0">
                <a:latin typeface="Roboto" panose="02000000000000000000" pitchFamily="2" charset="0"/>
                <a:ea typeface="Roboto" panose="02000000000000000000" pitchFamily="2" charset="0"/>
              </a:rPr>
              <a:t>.</a:t>
            </a:r>
          </a:p>
          <a:p>
            <a:r>
              <a:rPr lang="en-US" baseline="0" dirty="0">
                <a:latin typeface="Roboto" panose="02000000000000000000" pitchFamily="2" charset="0"/>
                <a:ea typeface="Roboto" panose="02000000000000000000" pitchFamily="2" charset="0"/>
              </a:rPr>
              <a:t>A </a:t>
            </a:r>
            <a:r>
              <a:rPr lang="en-US" baseline="0" dirty="0" err="1">
                <a:latin typeface="Roboto" panose="02000000000000000000" pitchFamily="2" charset="0"/>
                <a:ea typeface="Roboto" panose="02000000000000000000" pitchFamily="2" charset="0"/>
              </a:rPr>
              <a:t>quarta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linha</a:t>
            </a:r>
            <a:r>
              <a:rPr lang="en-US" baseline="0" dirty="0">
                <a:latin typeface="Roboto" panose="02000000000000000000" pitchFamily="2" charset="0"/>
                <a:ea typeface="Roboto" panose="02000000000000000000" pitchFamily="2" charset="0"/>
              </a:rPr>
              <a:t>/</a:t>
            </a:r>
            <a:r>
              <a:rPr lang="en-US" baseline="0" dirty="0" err="1">
                <a:latin typeface="Roboto" panose="02000000000000000000" pitchFamily="2" charset="0"/>
                <a:ea typeface="Roboto" panose="02000000000000000000" pitchFamily="2" charset="0"/>
              </a:rPr>
              <a:t>coluna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tem</a:t>
            </a:r>
            <a:r>
              <a:rPr lang="en-US" baseline="0" dirty="0">
                <a:latin typeface="Roboto" panose="02000000000000000000" pitchFamily="2" charset="0"/>
                <a:ea typeface="Roboto" panose="02000000000000000000" pitchFamily="2" charset="0"/>
              </a:rPr>
              <a:t> um </a:t>
            </a:r>
            <a:r>
              <a:rPr lang="en-US" baseline="0" dirty="0" err="1">
                <a:latin typeface="Roboto" panose="02000000000000000000" pitchFamily="2" charset="0"/>
                <a:ea typeface="Roboto" panose="02000000000000000000" pitchFamily="2" charset="0"/>
              </a:rPr>
              <a:t>padrão</a:t>
            </a:r>
            <a:r>
              <a:rPr lang="en-US" baseline="0" dirty="0">
                <a:latin typeface="Roboto" panose="02000000000000000000" pitchFamily="2" charset="0"/>
                <a:ea typeface="Roboto" panose="02000000000000000000" pitchFamily="2" charset="0"/>
              </a:rPr>
              <a:t> de </a:t>
            </a:r>
            <a:r>
              <a:rPr lang="en-US" baseline="0" dirty="0" err="1">
                <a:latin typeface="Roboto" panose="02000000000000000000" pitchFamily="2" charset="0"/>
                <a:ea typeface="Roboto" panose="02000000000000000000" pitchFamily="2" charset="0"/>
              </a:rPr>
              <a:t>dois</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números</a:t>
            </a:r>
            <a:r>
              <a:rPr lang="en-US" baseline="0" dirty="0">
                <a:latin typeface="Roboto" panose="02000000000000000000" pitchFamily="2" charset="0"/>
                <a:ea typeface="Roboto" panose="02000000000000000000" pitchFamily="2" charset="0"/>
              </a:rPr>
              <a:t> pares a </a:t>
            </a:r>
            <a:r>
              <a:rPr lang="en-US" baseline="0" dirty="0" err="1">
                <a:latin typeface="Roboto" panose="02000000000000000000" pitchFamily="2" charset="0"/>
                <a:ea typeface="Roboto" panose="02000000000000000000" pitchFamily="2" charset="0"/>
              </a:rPr>
              <a:t>aumentar</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alternando</a:t>
            </a:r>
            <a:r>
              <a:rPr lang="en-US" baseline="0" dirty="0">
                <a:latin typeface="Roboto" panose="02000000000000000000" pitchFamily="2" charset="0"/>
                <a:ea typeface="Roboto" panose="02000000000000000000" pitchFamily="2" charset="0"/>
              </a:rPr>
              <a:t> com </a:t>
            </a:r>
            <a:r>
              <a:rPr lang="en-US" baseline="0" dirty="0" err="1">
                <a:latin typeface="Roboto" panose="02000000000000000000" pitchFamily="2" charset="0"/>
                <a:ea typeface="Roboto" panose="02000000000000000000" pitchFamily="2" charset="0"/>
              </a:rPr>
              <a:t>dois</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números</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ímpares</a:t>
            </a:r>
            <a:r>
              <a:rPr lang="en-US" baseline="0" dirty="0">
                <a:latin typeface="Roboto" panose="02000000000000000000" pitchFamily="2" charset="0"/>
                <a:ea typeface="Roboto" panose="02000000000000000000" pitchFamily="2" charset="0"/>
              </a:rPr>
              <a:t> a </a:t>
            </a:r>
            <a:r>
              <a:rPr lang="en-US" baseline="0" dirty="0" err="1">
                <a:latin typeface="Roboto" panose="02000000000000000000" pitchFamily="2" charset="0"/>
                <a:ea typeface="Roboto" panose="02000000000000000000" pitchFamily="2" charset="0"/>
              </a:rPr>
              <a:t>aumentar</a:t>
            </a:r>
            <a:r>
              <a:rPr lang="en-US" baseline="0" dirty="0">
                <a:latin typeface="Roboto" panose="02000000000000000000" pitchFamily="2" charset="0"/>
                <a:ea typeface="Roboto" panose="02000000000000000000" pitchFamily="2" charset="0"/>
              </a:rPr>
              <a:t>.</a:t>
            </a:r>
          </a:p>
          <a:p>
            <a:r>
              <a:rPr lang="en-US" baseline="0" dirty="0">
                <a:latin typeface="Roboto" panose="02000000000000000000" pitchFamily="2" charset="0"/>
                <a:ea typeface="Roboto" panose="02000000000000000000" pitchFamily="2" charset="0"/>
              </a:rPr>
              <a:t>A </a:t>
            </a:r>
            <a:r>
              <a:rPr lang="en-US" baseline="0" dirty="0" err="1">
                <a:latin typeface="Roboto" panose="02000000000000000000" pitchFamily="2" charset="0"/>
                <a:ea typeface="Roboto" panose="02000000000000000000" pitchFamily="2" charset="0"/>
              </a:rPr>
              <a:t>quinta</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linha</a:t>
            </a:r>
            <a:r>
              <a:rPr lang="en-US" baseline="0" dirty="0">
                <a:latin typeface="Roboto" panose="02000000000000000000" pitchFamily="2" charset="0"/>
                <a:ea typeface="Roboto" panose="02000000000000000000" pitchFamily="2" charset="0"/>
              </a:rPr>
              <a:t>/</a:t>
            </a:r>
            <a:r>
              <a:rPr lang="en-US" baseline="0" dirty="0" err="1">
                <a:latin typeface="Roboto" panose="02000000000000000000" pitchFamily="2" charset="0"/>
                <a:ea typeface="Roboto" panose="02000000000000000000" pitchFamily="2" charset="0"/>
              </a:rPr>
              <a:t>coluna</a:t>
            </a:r>
            <a:r>
              <a:rPr lang="en-US" baseline="0" dirty="0">
                <a:latin typeface="Roboto" panose="02000000000000000000" pitchFamily="2" charset="0"/>
                <a:ea typeface="Roboto" panose="02000000000000000000" pitchFamily="2" charset="0"/>
              </a:rPr>
              <a:t> é a </a:t>
            </a:r>
            <a:r>
              <a:rPr lang="en-US" baseline="0" dirty="0" err="1">
                <a:latin typeface="Roboto" panose="02000000000000000000" pitchFamily="2" charset="0"/>
                <a:ea typeface="Roboto" panose="02000000000000000000" pitchFamily="2" charset="0"/>
              </a:rPr>
              <a:t>inversão</a:t>
            </a:r>
            <a:r>
              <a:rPr lang="en-US" baseline="0" dirty="0">
                <a:latin typeface="Roboto" panose="02000000000000000000" pitchFamily="2" charset="0"/>
                <a:ea typeface="Roboto" panose="02000000000000000000" pitchFamily="2" charset="0"/>
              </a:rPr>
              <a:t> da </a:t>
            </a:r>
            <a:r>
              <a:rPr lang="en-US" baseline="0" dirty="0" err="1">
                <a:latin typeface="Roboto" panose="02000000000000000000" pitchFamily="2" charset="0"/>
                <a:ea typeface="Roboto" panose="02000000000000000000" pitchFamily="2" charset="0"/>
              </a:rPr>
              <a:t>quarta</a:t>
            </a:r>
            <a:r>
              <a:rPr lang="en-US" baseline="0" dirty="0">
                <a:latin typeface="Roboto" panose="02000000000000000000" pitchFamily="2" charset="0"/>
                <a:ea typeface="Roboto" panose="02000000000000000000" pitchFamily="2" charset="0"/>
              </a:rPr>
              <a:t>.</a:t>
            </a:r>
          </a:p>
          <a:p>
            <a:r>
              <a:rPr lang="en-US" baseline="0" dirty="0">
                <a:latin typeface="Roboto" panose="02000000000000000000" pitchFamily="2" charset="0"/>
                <a:ea typeface="Roboto" panose="02000000000000000000" pitchFamily="2" charset="0"/>
              </a:rPr>
              <a:t>As </a:t>
            </a:r>
            <a:r>
              <a:rPr lang="en-US" baseline="0" dirty="0" err="1">
                <a:latin typeface="Roboto" panose="02000000000000000000" pitchFamily="2" charset="0"/>
                <a:ea typeface="Roboto" panose="02000000000000000000" pitchFamily="2" charset="0"/>
              </a:rPr>
              <a:t>diagonais</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têm</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simetria</a:t>
            </a:r>
            <a:r>
              <a:rPr lang="en-US" baseline="0" dirty="0">
                <a:latin typeface="Roboto" panose="02000000000000000000" pitchFamily="2" charset="0"/>
                <a:ea typeface="Roboto" panose="02000000000000000000" pitchFamily="2" charset="0"/>
              </a:rPr>
              <a:t> de </a:t>
            </a:r>
            <a:r>
              <a:rPr lang="en-US" baseline="0" dirty="0" err="1">
                <a:latin typeface="Roboto" panose="02000000000000000000" pitchFamily="2" charset="0"/>
                <a:ea typeface="Roboto" panose="02000000000000000000" pitchFamily="2" charset="0"/>
              </a:rPr>
              <a:t>reflexão</a:t>
            </a:r>
            <a:r>
              <a:rPr lang="en-US" baseline="0" dirty="0">
                <a:latin typeface="Roboto" panose="02000000000000000000" pitchFamily="2" charset="0"/>
                <a:ea typeface="Roboto" panose="02000000000000000000" pitchFamily="2" charset="0"/>
              </a:rPr>
              <a:t>.</a:t>
            </a:r>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fld id="{F137C5FD-3FDE-BA4F-8F79-D41BDCD5AC82}" type="slidenum">
              <a:rPr lang="en-US" smtClean="0"/>
              <a:pPr/>
              <a:t>27</a:t>
            </a:fld>
            <a:endParaRPr lang="en-US"/>
          </a:p>
        </p:txBody>
      </p:sp>
    </p:spTree>
    <p:extLst>
      <p:ext uri="{BB962C8B-B14F-4D97-AF65-F5344CB8AC3E}">
        <p14:creationId xmlns:p14="http://schemas.microsoft.com/office/powerpoint/2010/main" val="1556785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10"/>
          </p:nvPr>
        </p:nvSpPr>
        <p:spPr/>
        <p:txBody>
          <a:bodyPr/>
          <a:lstStyle/>
          <a:p>
            <a:fld id="{F137C5FD-3FDE-BA4F-8F79-D41BDCD5AC82}" type="slidenum">
              <a:rPr lang="en-US" smtClean="0"/>
              <a:pPr/>
              <a:t>28</a:t>
            </a:fld>
            <a:endParaRPr lang="en-US"/>
          </a:p>
        </p:txBody>
      </p:sp>
    </p:spTree>
    <p:extLst>
      <p:ext uri="{BB962C8B-B14F-4D97-AF65-F5344CB8AC3E}">
        <p14:creationId xmlns:p14="http://schemas.microsoft.com/office/powerpoint/2010/main" val="290163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F137C5FD-3FDE-BA4F-8F79-D41BDCD5AC82}" type="slidenum">
              <a:rPr lang="en-US" smtClean="0"/>
              <a:pPr/>
              <a:t>29</a:t>
            </a:fld>
            <a:endParaRPr lang="en-US"/>
          </a:p>
        </p:txBody>
      </p:sp>
    </p:spTree>
    <p:extLst>
      <p:ext uri="{BB962C8B-B14F-4D97-AF65-F5344CB8AC3E}">
        <p14:creationId xmlns:p14="http://schemas.microsoft.com/office/powerpoint/2010/main" val="37464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t>
            </a:r>
          </a:p>
        </p:txBody>
      </p:sp>
      <p:sp>
        <p:nvSpPr>
          <p:cNvPr id="4" name="Marcador de Posição do Número do Diapositivo 3"/>
          <p:cNvSpPr>
            <a:spLocks noGrp="1"/>
          </p:cNvSpPr>
          <p:nvPr>
            <p:ph type="sldNum" sz="quarter" idx="5"/>
          </p:nvPr>
        </p:nvSpPr>
        <p:spPr/>
        <p:txBody>
          <a:bodyPr/>
          <a:lstStyle/>
          <a:p>
            <a:fld id="{F137C5FD-3FDE-BA4F-8F79-D41BDCD5AC82}" type="slidenum">
              <a:rPr lang="en-US" smtClean="0"/>
              <a:pPr/>
              <a:t>3</a:t>
            </a:fld>
            <a:endParaRPr lang="en-US"/>
          </a:p>
        </p:txBody>
      </p:sp>
    </p:spTree>
    <p:extLst>
      <p:ext uri="{BB962C8B-B14F-4D97-AF65-F5344CB8AC3E}">
        <p14:creationId xmlns:p14="http://schemas.microsoft.com/office/powerpoint/2010/main" val="2187302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latin typeface="Roboto" panose="02000000000000000000" pitchFamily="2" charset="0"/>
                <a:ea typeface="Roboto" panose="02000000000000000000" pitchFamily="2" charset="0"/>
              </a:rPr>
              <a:t>Publicdomainpictures.net</a:t>
            </a:r>
            <a:endParaRPr lang="en-GB" dirty="0">
              <a:latin typeface="Roboto" panose="02000000000000000000" pitchFamily="2" charset="0"/>
              <a:ea typeface="Roboto" panose="02000000000000000000" pitchFamily="2" charset="0"/>
            </a:endParaRPr>
          </a:p>
          <a:p>
            <a:r>
              <a:rPr lang="en-GB" dirty="0">
                <a:latin typeface="Roboto" panose="02000000000000000000" pitchFamily="2" charset="0"/>
                <a:ea typeface="Roboto" panose="02000000000000000000" pitchFamily="2" charset="0"/>
              </a:rPr>
              <a:t>Squares N</a:t>
            </a:r>
            <a:r>
              <a:rPr lang="en-GB" baseline="0" dirty="0">
                <a:latin typeface="Roboto" panose="02000000000000000000" pitchFamily="2" charset="0"/>
                <a:ea typeface="Roboto" panose="02000000000000000000" pitchFamily="2" charset="0"/>
              </a:rPr>
              <a:t> Circles </a:t>
            </a:r>
          </a:p>
          <a:p>
            <a:r>
              <a:rPr lang="en-GB" baseline="0" dirty="0" err="1">
                <a:latin typeface="Roboto" panose="02000000000000000000" pitchFamily="2" charset="0"/>
                <a:ea typeface="Roboto" panose="02000000000000000000" pitchFamily="2" charset="0"/>
              </a:rPr>
              <a:t>Piotr</a:t>
            </a:r>
            <a:r>
              <a:rPr lang="en-GB" baseline="0" dirty="0">
                <a:latin typeface="Roboto" panose="02000000000000000000" pitchFamily="2" charset="0"/>
                <a:ea typeface="Roboto" panose="02000000000000000000" pitchFamily="2" charset="0"/>
              </a:rPr>
              <a:t> </a:t>
            </a:r>
            <a:r>
              <a:rPr lang="en-GB" baseline="0" dirty="0" err="1">
                <a:latin typeface="Roboto" panose="02000000000000000000" pitchFamily="2" charset="0"/>
                <a:ea typeface="Roboto" panose="02000000000000000000" pitchFamily="2" charset="0"/>
              </a:rPr>
              <a:t>Siedlecki</a:t>
            </a:r>
            <a:endParaRPr lang="en-GB" baseline="0" dirty="0">
              <a:latin typeface="Roboto" panose="02000000000000000000" pitchFamily="2" charset="0"/>
              <a:ea typeface="Roboto" panose="02000000000000000000" pitchFamily="2" charset="0"/>
            </a:endParaRPr>
          </a:p>
          <a:p>
            <a:r>
              <a:rPr lang="en-GB" baseline="0" dirty="0" err="1">
                <a:latin typeface="Roboto" panose="02000000000000000000" pitchFamily="2" charset="0"/>
                <a:ea typeface="Roboto" panose="02000000000000000000" pitchFamily="2" charset="0"/>
              </a:rPr>
              <a:t>Domínio</a:t>
            </a:r>
            <a:r>
              <a:rPr lang="en-GB" baseline="0" dirty="0">
                <a:latin typeface="Roboto" panose="02000000000000000000" pitchFamily="2" charset="0"/>
                <a:ea typeface="Roboto" panose="02000000000000000000" pitchFamily="2" charset="0"/>
              </a:rPr>
              <a:t> </a:t>
            </a:r>
            <a:r>
              <a:rPr lang="en-GB" baseline="0" dirty="0" err="1">
                <a:latin typeface="Roboto" panose="02000000000000000000" pitchFamily="2" charset="0"/>
                <a:ea typeface="Roboto" panose="02000000000000000000" pitchFamily="2" charset="0"/>
              </a:rPr>
              <a:t>público</a:t>
            </a:r>
            <a:r>
              <a:rPr lang="en-GB" baseline="0" dirty="0">
                <a:latin typeface="Roboto" panose="02000000000000000000" pitchFamily="2" charset="0"/>
                <a:ea typeface="Roboto" panose="02000000000000000000" pitchFamily="2" charset="0"/>
              </a:rPr>
              <a:t> CC0</a:t>
            </a:r>
            <a:endParaRPr lang="en-GB"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fld id="{F137C5FD-3FDE-BA4F-8F79-D41BDCD5AC82}" type="slidenum">
              <a:rPr lang="en-US" smtClean="0"/>
              <a:pPr/>
              <a:t>30</a:t>
            </a:fld>
            <a:endParaRPr lang="en-US"/>
          </a:p>
        </p:txBody>
      </p:sp>
    </p:spTree>
    <p:extLst>
      <p:ext uri="{BB962C8B-B14F-4D97-AF65-F5344CB8AC3E}">
        <p14:creationId xmlns:p14="http://schemas.microsoft.com/office/powerpoint/2010/main" val="2713198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Fonte: </a:t>
            </a:r>
            <a:r>
              <a:rPr lang="en-US" sz="1200" kern="1200" dirty="0" err="1">
                <a:solidFill>
                  <a:schemeClr val="tx1"/>
                </a:solidFill>
                <a:latin typeface="+mn-lt"/>
                <a:ea typeface="+mn-ea"/>
                <a:cs typeface="+mn-cs"/>
              </a:rPr>
              <a:t>Biblioteca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Apostolica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Vaticana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Borgeani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Cinesi</a:t>
            </a:r>
            <a:r>
              <a:rPr lang="en-US" sz="1200" kern="1200" dirty="0">
                <a:solidFill>
                  <a:schemeClr val="tx1"/>
                </a:solidFill>
                <a:latin typeface="+mn-lt"/>
                <a:ea typeface="+mn-ea"/>
                <a:cs typeface="+mn-cs"/>
              </a:rPr>
              <a:t>  397</a:t>
            </a:r>
            <a:endParaRPr lang="en-GB" dirty="0"/>
          </a:p>
          <a:p>
            <a:endParaRPr lang="en-GB" dirty="0"/>
          </a:p>
          <a:p>
            <a:r>
              <a:rPr lang="en-GB" dirty="0" err="1"/>
              <a:t>Os</a:t>
            </a:r>
            <a:r>
              <a:rPr lang="en-GB" dirty="0"/>
              <a:t> </a:t>
            </a:r>
            <a:r>
              <a:rPr lang="en-GB" dirty="0" err="1"/>
              <a:t>números</a:t>
            </a:r>
            <a:r>
              <a:rPr lang="en-GB" dirty="0"/>
              <a:t> </a:t>
            </a:r>
            <a:r>
              <a:rPr lang="en-GB" dirty="0" err="1"/>
              <a:t>ímpares</a:t>
            </a:r>
            <a:r>
              <a:rPr lang="en-GB" dirty="0"/>
              <a:t> </a:t>
            </a:r>
            <a:r>
              <a:rPr lang="en-GB" dirty="0" err="1"/>
              <a:t>estão</a:t>
            </a:r>
            <a:r>
              <a:rPr lang="en-GB" dirty="0"/>
              <a:t> </a:t>
            </a:r>
            <a:r>
              <a:rPr lang="en-GB" dirty="0" err="1"/>
              <a:t>unidos</a:t>
            </a:r>
            <a:r>
              <a:rPr lang="en-GB" dirty="0"/>
              <a:t> </a:t>
            </a:r>
            <a:r>
              <a:rPr lang="en-GB" dirty="0" err="1"/>
              <a:t>num</a:t>
            </a:r>
            <a:r>
              <a:rPr lang="en-GB" dirty="0"/>
              <a:t> </a:t>
            </a:r>
            <a:r>
              <a:rPr lang="en-GB" dirty="0" err="1"/>
              <a:t>círculo</a:t>
            </a:r>
            <a:r>
              <a:rPr lang="en-GB" dirty="0"/>
              <a:t>, o </a:t>
            </a:r>
            <a:r>
              <a:rPr lang="en-GB" dirty="0" err="1"/>
              <a:t>símbolo</a:t>
            </a:r>
            <a:r>
              <a:rPr lang="en-GB" dirty="0"/>
              <a:t> do </a:t>
            </a:r>
            <a:r>
              <a:rPr lang="en-GB" dirty="0" err="1"/>
              <a:t>Céu</a:t>
            </a:r>
            <a:r>
              <a:rPr lang="en-GB" dirty="0"/>
              <a:t>.</a:t>
            </a:r>
          </a:p>
          <a:p>
            <a:r>
              <a:rPr lang="en-GB" dirty="0" err="1"/>
              <a:t>Os</a:t>
            </a:r>
            <a:r>
              <a:rPr lang="en-GB" dirty="0"/>
              <a:t> </a:t>
            </a:r>
            <a:r>
              <a:rPr lang="en-GB" dirty="0" err="1"/>
              <a:t>números</a:t>
            </a:r>
            <a:r>
              <a:rPr lang="en-GB" dirty="0"/>
              <a:t> pares </a:t>
            </a:r>
            <a:r>
              <a:rPr lang="en-GB" dirty="0" err="1"/>
              <a:t>fazem</a:t>
            </a:r>
            <a:r>
              <a:rPr lang="en-GB" dirty="0"/>
              <a:t> </a:t>
            </a:r>
            <a:r>
              <a:rPr lang="en-GB" dirty="0" err="1"/>
              <a:t>os</a:t>
            </a:r>
            <a:r>
              <a:rPr lang="en-GB" dirty="0"/>
              <a:t> </a:t>
            </a:r>
            <a:r>
              <a:rPr lang="en-GB" dirty="0" err="1"/>
              <a:t>quatro</a:t>
            </a:r>
            <a:r>
              <a:rPr lang="en-GB" dirty="0"/>
              <a:t> cantos de um </a:t>
            </a:r>
            <a:r>
              <a:rPr lang="en-GB" dirty="0" err="1"/>
              <a:t>quadrado</a:t>
            </a:r>
            <a:r>
              <a:rPr lang="en-GB" dirty="0"/>
              <a:t>, o </a:t>
            </a:r>
            <a:r>
              <a:rPr lang="en-GB" dirty="0" err="1"/>
              <a:t>símbolo</a:t>
            </a:r>
            <a:r>
              <a:rPr lang="en-GB" dirty="0"/>
              <a:t> da Terra.</a:t>
            </a:r>
          </a:p>
        </p:txBody>
      </p:sp>
      <p:sp>
        <p:nvSpPr>
          <p:cNvPr id="4" name="Slide Number Placeholder 3"/>
          <p:cNvSpPr>
            <a:spLocks noGrp="1"/>
          </p:cNvSpPr>
          <p:nvPr>
            <p:ph type="sldNum" sz="quarter" idx="10"/>
          </p:nvPr>
        </p:nvSpPr>
        <p:spPr/>
        <p:txBody>
          <a:bodyPr/>
          <a:lstStyle/>
          <a:p>
            <a:fld id="{F137C5FD-3FDE-BA4F-8F79-D41BDCD5AC82}" type="slidenum">
              <a:rPr lang="en-US" smtClean="0"/>
              <a:pPr/>
              <a:t>31</a:t>
            </a:fld>
            <a:endParaRPr lang="en-US"/>
          </a:p>
        </p:txBody>
      </p:sp>
    </p:spTree>
    <p:extLst>
      <p:ext uri="{BB962C8B-B14F-4D97-AF65-F5344CB8AC3E}">
        <p14:creationId xmlns:p14="http://schemas.microsoft.com/office/powerpoint/2010/main" val="1271183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err="1"/>
              <a:t>Criado</a:t>
            </a:r>
            <a:r>
              <a:rPr lang="en-US" dirty="0"/>
              <a:t> </a:t>
            </a:r>
            <a:r>
              <a:rPr lang="en-US" dirty="0" err="1"/>
              <a:t>recorrendo</a:t>
            </a:r>
            <a:r>
              <a:rPr lang="en-US" dirty="0"/>
              <a:t> </a:t>
            </a:r>
            <a:r>
              <a:rPr lang="en-US" dirty="0" err="1"/>
              <a:t>ao</a:t>
            </a:r>
            <a:r>
              <a:rPr lang="en-US" dirty="0"/>
              <a:t> </a:t>
            </a:r>
            <a:r>
              <a:rPr lang="en-US" dirty="0" err="1"/>
              <a:t>método</a:t>
            </a:r>
            <a:r>
              <a:rPr lang="en-US" dirty="0"/>
              <a:t> </a:t>
            </a:r>
            <a:r>
              <a:rPr lang="en-US" dirty="0" err="1"/>
              <a:t>siamês</a:t>
            </a:r>
            <a:r>
              <a:rPr lang="en-US" dirty="0"/>
              <a:t>. Ver: https://www.magischvierkant.com/two-dimensional-eng/9x9/siamese-method/</a:t>
            </a:r>
          </a:p>
        </p:txBody>
      </p:sp>
      <p:sp>
        <p:nvSpPr>
          <p:cNvPr id="4" name="Slide Number Placeholder 3"/>
          <p:cNvSpPr>
            <a:spLocks noGrp="1"/>
          </p:cNvSpPr>
          <p:nvPr>
            <p:ph type="sldNum" sz="quarter" idx="10"/>
          </p:nvPr>
        </p:nvSpPr>
        <p:spPr/>
        <p:txBody>
          <a:bodyPr/>
          <a:lstStyle/>
          <a:p>
            <a:fld id="{F137C5FD-3FDE-BA4F-8F79-D41BDCD5AC82}" type="slidenum">
              <a:rPr lang="en-US" smtClean="0"/>
              <a:pPr/>
              <a:t>32</a:t>
            </a:fld>
            <a:endParaRPr lang="en-US"/>
          </a:p>
        </p:txBody>
      </p:sp>
    </p:spTree>
    <p:extLst>
      <p:ext uri="{BB962C8B-B14F-4D97-AF65-F5344CB8AC3E}">
        <p14:creationId xmlns:p14="http://schemas.microsoft.com/office/powerpoint/2010/main" val="1034719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Roboto" panose="02000000000000000000" pitchFamily="2" charset="0"/>
                <a:ea typeface="Roboto" panose="02000000000000000000" pitchFamily="2" charset="0"/>
                <a:cs typeface="+mn-cs"/>
              </a:rPr>
              <a:t>Outra</a:t>
            </a:r>
            <a:r>
              <a:rPr lang="en-US" sz="1200" kern="1200" dirty="0">
                <a:solidFill>
                  <a:schemeClr val="tx1"/>
                </a:solidFill>
                <a:effectLst/>
                <a:latin typeface="Roboto" panose="02000000000000000000" pitchFamily="2" charset="0"/>
                <a:ea typeface="Roboto" panose="02000000000000000000" pitchFamily="2" charset="0"/>
                <a:cs typeface="+mn-cs"/>
              </a:rPr>
              <a:t> </a:t>
            </a:r>
            <a:r>
              <a:rPr lang="en-US" sz="1200" kern="1200" dirty="0" err="1">
                <a:solidFill>
                  <a:schemeClr val="tx1"/>
                </a:solidFill>
                <a:effectLst/>
                <a:latin typeface="Roboto" panose="02000000000000000000" pitchFamily="2" charset="0"/>
                <a:ea typeface="Roboto" panose="02000000000000000000" pitchFamily="2" charset="0"/>
                <a:cs typeface="+mn-cs"/>
              </a:rPr>
              <a:t>fórmula</a:t>
            </a:r>
            <a:r>
              <a:rPr lang="en-US" sz="1200" kern="1200" dirty="0">
                <a:solidFill>
                  <a:schemeClr val="tx1"/>
                </a:solidFill>
                <a:effectLst/>
                <a:latin typeface="Roboto" panose="02000000000000000000" pitchFamily="2" charset="0"/>
                <a:ea typeface="Roboto" panose="02000000000000000000" pitchFamily="2" charset="0"/>
                <a:cs typeface="+mn-cs"/>
              </a:rPr>
              <a:t> para </a:t>
            </a:r>
            <a:r>
              <a:rPr lang="en-US" sz="1200" kern="1200" dirty="0" err="1">
                <a:solidFill>
                  <a:schemeClr val="tx1"/>
                </a:solidFill>
                <a:effectLst/>
                <a:latin typeface="Roboto" panose="02000000000000000000" pitchFamily="2" charset="0"/>
                <a:ea typeface="Roboto" panose="02000000000000000000" pitchFamily="2" charset="0"/>
                <a:cs typeface="+mn-cs"/>
              </a:rPr>
              <a:t>construir</a:t>
            </a:r>
            <a:r>
              <a:rPr lang="en-US" sz="1200" kern="1200" dirty="0">
                <a:solidFill>
                  <a:schemeClr val="tx1"/>
                </a:solidFill>
                <a:effectLst/>
                <a:latin typeface="Roboto" panose="02000000000000000000" pitchFamily="2" charset="0"/>
                <a:ea typeface="Roboto" panose="02000000000000000000" pitchFamily="2" charset="0"/>
                <a:cs typeface="+mn-cs"/>
              </a:rPr>
              <a:t> um </a:t>
            </a:r>
            <a:r>
              <a:rPr lang="en-US" sz="1200" kern="1200" dirty="0" err="1">
                <a:solidFill>
                  <a:schemeClr val="tx1"/>
                </a:solidFill>
                <a:effectLst/>
                <a:latin typeface="Roboto" panose="02000000000000000000" pitchFamily="2" charset="0"/>
                <a:ea typeface="Roboto" panose="02000000000000000000" pitchFamily="2" charset="0"/>
                <a:cs typeface="+mn-cs"/>
              </a:rPr>
              <a:t>quadrado</a:t>
            </a:r>
            <a:r>
              <a:rPr lang="en-US" sz="1200" kern="1200" dirty="0">
                <a:solidFill>
                  <a:schemeClr val="tx1"/>
                </a:solidFill>
                <a:effectLst/>
                <a:latin typeface="Roboto" panose="02000000000000000000" pitchFamily="2" charset="0"/>
                <a:ea typeface="Roboto" panose="02000000000000000000" pitchFamily="2" charset="0"/>
                <a:cs typeface="+mn-cs"/>
              </a:rPr>
              <a:t> </a:t>
            </a:r>
            <a:r>
              <a:rPr lang="en-US" sz="1200" kern="1200" dirty="0" err="1">
                <a:solidFill>
                  <a:schemeClr val="tx1"/>
                </a:solidFill>
                <a:effectLst/>
                <a:latin typeface="Roboto" panose="02000000000000000000" pitchFamily="2" charset="0"/>
                <a:ea typeface="Roboto" panose="02000000000000000000" pitchFamily="2" charset="0"/>
                <a:cs typeface="+mn-cs"/>
              </a:rPr>
              <a:t>mágico</a:t>
            </a:r>
            <a:r>
              <a:rPr lang="en-US" sz="1200" kern="1200" dirty="0">
                <a:solidFill>
                  <a:schemeClr val="tx1"/>
                </a:solidFill>
                <a:effectLst/>
                <a:latin typeface="Roboto" panose="02000000000000000000" pitchFamily="2" charset="0"/>
                <a:ea typeface="Roboto" panose="02000000000000000000" pitchFamily="2" charset="0"/>
                <a:cs typeface="+mn-cs"/>
              </a:rPr>
              <a:t> 3x3 no </a:t>
            </a:r>
            <a:r>
              <a:rPr lang="en-US" sz="1200" kern="1200" dirty="0" err="1">
                <a:solidFill>
                  <a:schemeClr val="tx1"/>
                </a:solidFill>
                <a:effectLst/>
                <a:latin typeface="Roboto" panose="02000000000000000000" pitchFamily="2" charset="0"/>
                <a:ea typeface="Roboto" panose="02000000000000000000" pitchFamily="2" charset="0"/>
                <a:cs typeface="+mn-cs"/>
              </a:rPr>
              <a:t>formato</a:t>
            </a:r>
            <a:r>
              <a:rPr lang="en-US" sz="1200" kern="1200" dirty="0">
                <a:solidFill>
                  <a:schemeClr val="tx1"/>
                </a:solidFill>
                <a:effectLst/>
                <a:latin typeface="Roboto" panose="02000000000000000000" pitchFamily="2" charset="0"/>
                <a:ea typeface="Roboto" panose="02000000000000000000" pitchFamily="2" charset="0"/>
                <a:cs typeface="+mn-cs"/>
              </a:rPr>
              <a:t> de Luo Shu é dada </a:t>
            </a:r>
            <a:r>
              <a:rPr lang="en-US" sz="1200" kern="1200" dirty="0" err="1">
                <a:solidFill>
                  <a:schemeClr val="tx1"/>
                </a:solidFill>
                <a:effectLst/>
                <a:latin typeface="Roboto" panose="02000000000000000000" pitchFamily="2" charset="0"/>
                <a:ea typeface="Roboto" panose="02000000000000000000" pitchFamily="2" charset="0"/>
                <a:cs typeface="+mn-cs"/>
              </a:rPr>
              <a:t>abaixo</a:t>
            </a:r>
            <a:r>
              <a:rPr lang="en-US" sz="1200" kern="1200" dirty="0">
                <a:solidFill>
                  <a:schemeClr val="tx1"/>
                </a:solidFill>
                <a:effectLst/>
                <a:latin typeface="Roboto" panose="02000000000000000000" pitchFamily="2" charset="0"/>
                <a:ea typeface="Roboto" panose="02000000000000000000" pitchFamily="2" charset="0"/>
                <a:cs typeface="+mn-cs"/>
              </a:rPr>
              <a:t>. </a:t>
            </a:r>
            <a:r>
              <a:rPr lang="en-US" sz="1200" kern="1200" dirty="0" err="1">
                <a:solidFill>
                  <a:schemeClr val="tx1"/>
                </a:solidFill>
                <a:effectLst/>
                <a:latin typeface="Roboto" panose="02000000000000000000" pitchFamily="2" charset="0"/>
                <a:ea typeface="Roboto" panose="02000000000000000000" pitchFamily="2" charset="0"/>
                <a:cs typeface="+mn-cs"/>
              </a:rPr>
              <a:t>Pode</a:t>
            </a:r>
            <a:r>
              <a:rPr lang="en-US" sz="1200" kern="1200" dirty="0">
                <a:solidFill>
                  <a:schemeClr val="tx1"/>
                </a:solidFill>
                <a:effectLst/>
                <a:latin typeface="Roboto" panose="02000000000000000000" pitchFamily="2" charset="0"/>
                <a:ea typeface="Roboto" panose="02000000000000000000" pitchFamily="2" charset="0"/>
                <a:cs typeface="+mn-cs"/>
              </a:rPr>
              <a:t>-se </a:t>
            </a:r>
            <a:r>
              <a:rPr lang="en-US" sz="1200" kern="1200" dirty="0" err="1">
                <a:solidFill>
                  <a:schemeClr val="tx1"/>
                </a:solidFill>
                <a:effectLst/>
                <a:latin typeface="Roboto" panose="02000000000000000000" pitchFamily="2" charset="0"/>
                <a:ea typeface="Roboto" panose="02000000000000000000" pitchFamily="2" charset="0"/>
                <a:cs typeface="+mn-cs"/>
              </a:rPr>
              <a:t>também</a:t>
            </a:r>
            <a:r>
              <a:rPr lang="en-US" sz="1200" kern="1200" dirty="0">
                <a:solidFill>
                  <a:schemeClr val="tx1"/>
                </a:solidFill>
                <a:effectLst/>
                <a:latin typeface="Roboto" panose="02000000000000000000" pitchFamily="2" charset="0"/>
                <a:ea typeface="Roboto" panose="02000000000000000000" pitchFamily="2" charset="0"/>
                <a:cs typeface="+mn-cs"/>
              </a:rPr>
              <a:t> </a:t>
            </a:r>
            <a:r>
              <a:rPr lang="en-US" sz="1200" kern="1200" dirty="0" err="1">
                <a:solidFill>
                  <a:schemeClr val="tx1"/>
                </a:solidFill>
                <a:effectLst/>
                <a:latin typeface="Roboto" panose="02000000000000000000" pitchFamily="2" charset="0"/>
                <a:ea typeface="Roboto" panose="02000000000000000000" pitchFamily="2" charset="0"/>
                <a:cs typeface="+mn-cs"/>
              </a:rPr>
              <a:t>fazer</a:t>
            </a:r>
            <a:r>
              <a:rPr lang="en-US" sz="1200" kern="1200" dirty="0">
                <a:solidFill>
                  <a:schemeClr val="tx1"/>
                </a:solidFill>
                <a:effectLst/>
                <a:latin typeface="Roboto" panose="02000000000000000000" pitchFamily="2" charset="0"/>
                <a:ea typeface="Roboto" panose="02000000000000000000" pitchFamily="2" charset="0"/>
                <a:cs typeface="+mn-cs"/>
              </a:rPr>
              <a:t> </a:t>
            </a:r>
            <a:r>
              <a:rPr lang="en-US" sz="1200" kern="1200" dirty="0" err="1">
                <a:solidFill>
                  <a:schemeClr val="tx1"/>
                </a:solidFill>
                <a:effectLst/>
                <a:latin typeface="Roboto" panose="02000000000000000000" pitchFamily="2" charset="0"/>
                <a:ea typeface="Roboto" panose="02000000000000000000" pitchFamily="2" charset="0"/>
                <a:cs typeface="+mn-cs"/>
              </a:rPr>
              <a:t>experiências</a:t>
            </a:r>
            <a:r>
              <a:rPr lang="en-US" sz="1200" kern="1200" dirty="0">
                <a:solidFill>
                  <a:schemeClr val="tx1"/>
                </a:solidFill>
                <a:effectLst/>
                <a:latin typeface="Roboto" panose="02000000000000000000" pitchFamily="2" charset="0"/>
                <a:ea typeface="Roboto" panose="02000000000000000000" pitchFamily="2" charset="0"/>
                <a:cs typeface="+mn-cs"/>
              </a:rPr>
              <a:t> com </a:t>
            </a:r>
            <a:r>
              <a:rPr lang="en-US" sz="1200" kern="1200" dirty="0" err="1">
                <a:solidFill>
                  <a:schemeClr val="tx1"/>
                </a:solidFill>
                <a:effectLst/>
                <a:latin typeface="Roboto" panose="02000000000000000000" pitchFamily="2" charset="0"/>
                <a:ea typeface="Roboto" panose="02000000000000000000" pitchFamily="2" charset="0"/>
                <a:cs typeface="+mn-cs"/>
              </a:rPr>
              <a:t>ela</a:t>
            </a:r>
            <a:r>
              <a:rPr lang="en-US" sz="1200" kern="1200" dirty="0">
                <a:solidFill>
                  <a:schemeClr val="tx1"/>
                </a:solidFill>
                <a:effectLst/>
                <a:latin typeface="Roboto" panose="02000000000000000000" pitchFamily="2" charset="0"/>
                <a:ea typeface="Roboto" panose="02000000000000000000" pitchFamily="2" charset="0"/>
                <a:cs typeface="+mn-cs"/>
              </a:rPr>
              <a:t>.</a:t>
            </a:r>
            <a:endParaRPr lang="en-GB" sz="1200" kern="1200" dirty="0">
              <a:solidFill>
                <a:schemeClr val="tx1"/>
              </a:solidFill>
              <a:effectLst/>
              <a:latin typeface="Roboto" panose="02000000000000000000" pitchFamily="2" charset="0"/>
              <a:ea typeface="Roboto" panose="02000000000000000000" pitchFamily="2" charset="0"/>
              <a:cs typeface="+mn-cs"/>
            </a:endParaRPr>
          </a:p>
          <a:p>
            <a:r>
              <a:rPr lang="en-GB" sz="1200" kern="1200" dirty="0">
                <a:solidFill>
                  <a:schemeClr val="tx1"/>
                </a:solidFill>
                <a:effectLst/>
                <a:latin typeface="Roboto" panose="02000000000000000000" pitchFamily="2" charset="0"/>
                <a:ea typeface="Roboto" panose="02000000000000000000" pitchFamily="2" charset="0"/>
                <a:cs typeface="+mn-cs"/>
              </a:rPr>
              <a:t>		y-1	           x</a:t>
            </a:r>
            <a:r>
              <a:rPr lang="en-GB" sz="1200" kern="1200" baseline="30000" dirty="0">
                <a:solidFill>
                  <a:schemeClr val="tx1"/>
                </a:solidFill>
                <a:effectLst/>
                <a:latin typeface="Roboto" panose="02000000000000000000" pitchFamily="2" charset="0"/>
                <a:ea typeface="Roboto" panose="02000000000000000000" pitchFamily="2" charset="0"/>
                <a:cs typeface="+mn-cs"/>
              </a:rPr>
              <a:t>2</a:t>
            </a:r>
            <a:r>
              <a:rPr lang="en-GB" sz="1200" kern="1200" dirty="0">
                <a:solidFill>
                  <a:schemeClr val="tx1"/>
                </a:solidFill>
                <a:effectLst/>
                <a:latin typeface="Roboto" panose="02000000000000000000" pitchFamily="2" charset="0"/>
                <a:ea typeface="Roboto" panose="02000000000000000000" pitchFamily="2" charset="0"/>
                <a:cs typeface="+mn-cs"/>
              </a:rPr>
              <a:t>	       	y-x</a:t>
            </a:r>
          </a:p>
          <a:p>
            <a:r>
              <a:rPr lang="en-GB" sz="1200" kern="1200" dirty="0">
                <a:solidFill>
                  <a:schemeClr val="tx1"/>
                </a:solidFill>
                <a:effectLst/>
                <a:latin typeface="Roboto" panose="02000000000000000000" pitchFamily="2" charset="0"/>
                <a:ea typeface="Roboto" panose="02000000000000000000" pitchFamily="2" charset="0"/>
                <a:cs typeface="+mn-cs"/>
              </a:rPr>
              <a:t>		x	           y	                       2y-x</a:t>
            </a:r>
          </a:p>
          <a:p>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x+y</a:t>
            </a:r>
            <a:r>
              <a:rPr lang="en-GB" sz="1200" kern="1200" dirty="0">
                <a:solidFill>
                  <a:schemeClr val="tx1"/>
                </a:solidFill>
                <a:effectLst/>
                <a:latin typeface="Roboto" panose="02000000000000000000" pitchFamily="2" charset="0"/>
                <a:ea typeface="Roboto" panose="02000000000000000000" pitchFamily="2" charset="0"/>
                <a:cs typeface="+mn-cs"/>
              </a:rPr>
              <a:t>	           1	       	y+1</a:t>
            </a:r>
          </a:p>
          <a:p>
            <a:r>
              <a:rPr lang="en-GB" sz="1200" kern="1200" dirty="0">
                <a:solidFill>
                  <a:schemeClr val="tx1"/>
                </a:solidFill>
                <a:effectLst/>
                <a:latin typeface="Roboto" panose="02000000000000000000" pitchFamily="2" charset="0"/>
                <a:ea typeface="Roboto" panose="02000000000000000000" pitchFamily="2" charset="0"/>
                <a:cs typeface="+mn-cs"/>
              </a:rPr>
              <a:t> </a:t>
            </a:r>
          </a:p>
          <a:p>
            <a:r>
              <a:rPr lang="en-GB" sz="1200" kern="1200" dirty="0" err="1">
                <a:solidFill>
                  <a:schemeClr val="tx1"/>
                </a:solidFill>
                <a:effectLst/>
                <a:latin typeface="Roboto" panose="02000000000000000000" pitchFamily="2" charset="0"/>
                <a:ea typeface="Roboto" panose="02000000000000000000" pitchFamily="2" charset="0"/>
                <a:cs typeface="+mn-cs"/>
              </a:rPr>
              <a:t>Quando</a:t>
            </a:r>
            <a:r>
              <a:rPr lang="en-GB" sz="1200" kern="1200" dirty="0">
                <a:solidFill>
                  <a:schemeClr val="tx1"/>
                </a:solidFill>
                <a:effectLst/>
                <a:latin typeface="Roboto" panose="02000000000000000000" pitchFamily="2" charset="0"/>
                <a:ea typeface="Roboto" panose="02000000000000000000" pitchFamily="2" charset="0"/>
                <a:cs typeface="+mn-cs"/>
              </a:rPr>
              <a:t> se </a:t>
            </a:r>
            <a:r>
              <a:rPr lang="en-GB" sz="1200" kern="1200" dirty="0" err="1">
                <a:solidFill>
                  <a:schemeClr val="tx1"/>
                </a:solidFill>
                <a:effectLst/>
                <a:latin typeface="Roboto" panose="02000000000000000000" pitchFamily="2" charset="0"/>
                <a:ea typeface="Roboto" panose="02000000000000000000" pitchFamily="2" charset="0"/>
                <a:cs typeface="+mn-cs"/>
              </a:rPr>
              <a:t>usa</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este</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método</a:t>
            </a:r>
            <a:r>
              <a:rPr lang="en-GB" sz="1200" kern="1200" dirty="0">
                <a:solidFill>
                  <a:schemeClr val="tx1"/>
                </a:solidFill>
                <a:effectLst/>
                <a:latin typeface="Roboto" panose="02000000000000000000" pitchFamily="2" charset="0"/>
                <a:ea typeface="Roboto" panose="02000000000000000000" pitchFamily="2" charset="0"/>
                <a:cs typeface="+mn-cs"/>
              </a:rPr>
              <a:t> para </a:t>
            </a:r>
            <a:r>
              <a:rPr lang="en-GB" sz="1200" kern="1200" dirty="0" err="1">
                <a:solidFill>
                  <a:schemeClr val="tx1"/>
                </a:solidFill>
                <a:effectLst/>
                <a:latin typeface="Roboto" panose="02000000000000000000" pitchFamily="2" charset="0"/>
                <a:ea typeface="Roboto" panose="02000000000000000000" pitchFamily="2" charset="0"/>
                <a:cs typeface="+mn-cs"/>
              </a:rPr>
              <a:t>criar</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quadrados</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mágicos</a:t>
            </a:r>
            <a:r>
              <a:rPr lang="en-GB" sz="1200" kern="1200" dirty="0">
                <a:solidFill>
                  <a:schemeClr val="tx1"/>
                </a:solidFill>
                <a:effectLst/>
                <a:latin typeface="Roboto" panose="02000000000000000000" pitchFamily="2" charset="0"/>
                <a:ea typeface="Roboto" panose="02000000000000000000" pitchFamily="2" charset="0"/>
                <a:cs typeface="+mn-cs"/>
              </a:rPr>
              <a:t> 9x9 e27x27, </a:t>
            </a:r>
            <a:r>
              <a:rPr lang="en-GB" sz="1200" kern="1200" dirty="0" err="1">
                <a:solidFill>
                  <a:schemeClr val="tx1"/>
                </a:solidFill>
                <a:effectLst/>
                <a:latin typeface="Roboto" panose="02000000000000000000" pitchFamily="2" charset="0"/>
                <a:ea typeface="Roboto" panose="02000000000000000000" pitchFamily="2" charset="0"/>
                <a:cs typeface="+mn-cs"/>
              </a:rPr>
              <a:t>há</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quem</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diga</a:t>
            </a:r>
            <a:r>
              <a:rPr lang="en-GB" sz="1200" kern="1200" dirty="0">
                <a:solidFill>
                  <a:schemeClr val="tx1"/>
                </a:solidFill>
                <a:effectLst/>
                <a:latin typeface="Roboto" panose="02000000000000000000" pitchFamily="2" charset="0"/>
                <a:ea typeface="Roboto" panose="02000000000000000000" pitchFamily="2" charset="0"/>
                <a:cs typeface="+mn-cs"/>
              </a:rPr>
              <a:t> que se </a:t>
            </a:r>
            <a:r>
              <a:rPr lang="en-GB" sz="1200" kern="1200" dirty="0" err="1">
                <a:solidFill>
                  <a:schemeClr val="tx1"/>
                </a:solidFill>
                <a:effectLst/>
                <a:latin typeface="Roboto" panose="02000000000000000000" pitchFamily="2" charset="0"/>
                <a:ea typeface="Roboto" panose="02000000000000000000" pitchFamily="2" charset="0"/>
                <a:cs typeface="+mn-cs"/>
              </a:rPr>
              <a:t>poderão</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encontrar</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aplicações</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em</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engenharia</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elétrica</a:t>
            </a:r>
            <a:r>
              <a:rPr lang="en-GB" sz="1200" kern="1200" dirty="0">
                <a:solidFill>
                  <a:schemeClr val="tx1"/>
                </a:solidFill>
                <a:effectLst/>
                <a:latin typeface="Roboto" panose="02000000000000000000" pitchFamily="2" charset="0"/>
                <a:ea typeface="Roboto" panose="02000000000000000000" pitchFamily="2" charset="0"/>
                <a:cs typeface="+mn-cs"/>
              </a:rPr>
              <a:t> - </a:t>
            </a:r>
            <a:r>
              <a:rPr lang="en-GB" sz="1200" kern="1200" dirty="0" err="1">
                <a:solidFill>
                  <a:schemeClr val="tx1"/>
                </a:solidFill>
                <a:effectLst/>
                <a:latin typeface="Roboto" panose="02000000000000000000" pitchFamily="2" charset="0"/>
                <a:ea typeface="Roboto" panose="02000000000000000000" pitchFamily="2" charset="0"/>
                <a:cs typeface="+mn-cs"/>
              </a:rPr>
              <a:t>através</a:t>
            </a:r>
            <a:r>
              <a:rPr lang="en-GB" sz="1200" kern="1200" dirty="0">
                <a:solidFill>
                  <a:schemeClr val="tx1"/>
                </a:solidFill>
                <a:effectLst/>
                <a:latin typeface="Roboto" panose="02000000000000000000" pitchFamily="2" charset="0"/>
                <a:ea typeface="Roboto" panose="02000000000000000000" pitchFamily="2" charset="0"/>
                <a:cs typeface="+mn-cs"/>
              </a:rPr>
              <a:t> do </a:t>
            </a:r>
            <a:r>
              <a:rPr lang="en-GB" sz="1200" kern="1200" dirty="0" err="1">
                <a:solidFill>
                  <a:schemeClr val="tx1"/>
                </a:solidFill>
                <a:effectLst/>
                <a:latin typeface="Roboto" panose="02000000000000000000" pitchFamily="2" charset="0"/>
                <a:ea typeface="Roboto" panose="02000000000000000000" pitchFamily="2" charset="0"/>
                <a:cs typeface="+mn-cs"/>
              </a:rPr>
              <a:t>seu</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uso</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na</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formação</a:t>
            </a:r>
            <a:r>
              <a:rPr lang="en-GB" sz="1200" kern="1200" dirty="0">
                <a:solidFill>
                  <a:schemeClr val="tx1"/>
                </a:solidFill>
                <a:effectLst/>
                <a:latin typeface="Roboto" panose="02000000000000000000" pitchFamily="2" charset="0"/>
                <a:ea typeface="Roboto" panose="02000000000000000000" pitchFamily="2" charset="0"/>
                <a:cs typeface="+mn-cs"/>
              </a:rPr>
              <a:t> de </a:t>
            </a:r>
            <a:r>
              <a:rPr lang="en-GB" sz="1200" kern="1200" dirty="0" err="1">
                <a:solidFill>
                  <a:schemeClr val="tx1"/>
                </a:solidFill>
                <a:effectLst/>
                <a:latin typeface="Roboto" panose="02000000000000000000" pitchFamily="2" charset="0"/>
                <a:ea typeface="Roboto" panose="02000000000000000000" pitchFamily="2" charset="0"/>
                <a:cs typeface="+mn-cs"/>
              </a:rPr>
              <a:t>toros</a:t>
            </a:r>
            <a:r>
              <a:rPr lang="en-GB" sz="1200" kern="1200" dirty="0">
                <a:solidFill>
                  <a:schemeClr val="tx1"/>
                </a:solidFill>
                <a:effectLst/>
                <a:latin typeface="Roboto" panose="02000000000000000000" pitchFamily="2" charset="0"/>
                <a:ea typeface="Roboto" panose="02000000000000000000" pitchFamily="2" charset="0"/>
                <a:cs typeface="+mn-cs"/>
              </a:rPr>
              <a:t>, as </a:t>
            </a:r>
            <a:r>
              <a:rPr lang="en-GB" sz="1200" kern="1200" dirty="0" err="1">
                <a:solidFill>
                  <a:schemeClr val="tx1"/>
                </a:solidFill>
                <a:effectLst/>
                <a:latin typeface="Roboto" panose="02000000000000000000" pitchFamily="2" charset="0"/>
                <a:ea typeface="Roboto" panose="02000000000000000000" pitchFamily="2" charset="0"/>
                <a:cs typeface="+mn-cs"/>
              </a:rPr>
              <a:t>formas</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tipo</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i="1" kern="1200" dirty="0">
                <a:solidFill>
                  <a:schemeClr val="tx1"/>
                </a:solidFill>
                <a:effectLst/>
                <a:latin typeface="Roboto" panose="02000000000000000000" pitchFamily="2" charset="0"/>
                <a:ea typeface="Roboto" panose="02000000000000000000" pitchFamily="2" charset="0"/>
                <a:cs typeface="+mn-cs"/>
              </a:rPr>
              <a:t>donut</a:t>
            </a:r>
            <a:r>
              <a:rPr lang="en-GB" sz="1200" kern="1200" dirty="0">
                <a:solidFill>
                  <a:schemeClr val="tx1"/>
                </a:solidFill>
                <a:effectLst/>
                <a:latin typeface="Roboto" panose="02000000000000000000" pitchFamily="2" charset="0"/>
                <a:ea typeface="Roboto" panose="02000000000000000000" pitchFamily="2" charset="0"/>
                <a:cs typeface="+mn-cs"/>
              </a:rPr>
              <a:t> que </a:t>
            </a:r>
            <a:r>
              <a:rPr lang="en-GB" sz="1200" kern="1200" dirty="0" err="1">
                <a:solidFill>
                  <a:schemeClr val="tx1"/>
                </a:solidFill>
                <a:effectLst/>
                <a:latin typeface="Roboto" panose="02000000000000000000" pitchFamily="2" charset="0"/>
                <a:ea typeface="Roboto" panose="02000000000000000000" pitchFamily="2" charset="0"/>
                <a:cs typeface="+mn-cs"/>
              </a:rPr>
              <a:t>oferecem</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resistência</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mínima</a:t>
            </a:r>
            <a:r>
              <a:rPr lang="en-GB" sz="1200" kern="1200" dirty="0">
                <a:solidFill>
                  <a:schemeClr val="tx1"/>
                </a:solidFill>
                <a:effectLst/>
                <a:latin typeface="Roboto" panose="02000000000000000000" pitchFamily="2" charset="0"/>
                <a:ea typeface="Roboto" panose="02000000000000000000" pitchFamily="2" charset="0"/>
                <a:cs typeface="+mn-cs"/>
              </a:rPr>
              <a:t> à </a:t>
            </a:r>
            <a:r>
              <a:rPr lang="en-GB" sz="1200" kern="1200" dirty="0" err="1">
                <a:solidFill>
                  <a:schemeClr val="tx1"/>
                </a:solidFill>
                <a:effectLst/>
                <a:latin typeface="Roboto" panose="02000000000000000000" pitchFamily="2" charset="0"/>
                <a:ea typeface="Roboto" panose="02000000000000000000" pitchFamily="2" charset="0"/>
                <a:cs typeface="+mn-cs"/>
              </a:rPr>
              <a:t>corrente</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sendo</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portanto</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úteis</a:t>
            </a:r>
            <a:r>
              <a:rPr lang="en-GB" sz="1200" kern="1200" dirty="0">
                <a:solidFill>
                  <a:schemeClr val="tx1"/>
                </a:solidFill>
                <a:effectLst/>
                <a:latin typeface="Roboto" panose="02000000000000000000" pitchFamily="2" charset="0"/>
                <a:ea typeface="Roboto" panose="02000000000000000000" pitchFamily="2" charset="0"/>
                <a:cs typeface="+mn-cs"/>
              </a:rPr>
              <a:t> para </a:t>
            </a:r>
            <a:r>
              <a:rPr lang="en-GB" sz="1200" kern="1200" dirty="0" err="1">
                <a:solidFill>
                  <a:schemeClr val="tx1"/>
                </a:solidFill>
                <a:effectLst/>
                <a:latin typeface="Roboto" panose="02000000000000000000" pitchFamily="2" charset="0"/>
                <a:ea typeface="Roboto" panose="02000000000000000000" pitchFamily="2" charset="0"/>
                <a:cs typeface="+mn-cs"/>
              </a:rPr>
              <a:t>fabricar</a:t>
            </a:r>
            <a:r>
              <a:rPr lang="en-GB" sz="1200" kern="1200" dirty="0">
                <a:solidFill>
                  <a:schemeClr val="tx1"/>
                </a:solidFill>
                <a:effectLst/>
                <a:latin typeface="Roboto" panose="02000000000000000000" pitchFamily="2" charset="0"/>
                <a:ea typeface="Roboto" panose="02000000000000000000" pitchFamily="2" charset="0"/>
                <a:cs typeface="+mn-cs"/>
              </a:rPr>
              <a:t> </a:t>
            </a:r>
            <a:r>
              <a:rPr lang="en-GB" sz="1200" kern="1200" dirty="0" err="1">
                <a:solidFill>
                  <a:schemeClr val="tx1"/>
                </a:solidFill>
                <a:effectLst/>
                <a:latin typeface="Roboto" panose="02000000000000000000" pitchFamily="2" charset="0"/>
                <a:ea typeface="Roboto" panose="02000000000000000000" pitchFamily="2" charset="0"/>
                <a:cs typeface="+mn-cs"/>
              </a:rPr>
              <a:t>transformadores</a:t>
            </a:r>
            <a:r>
              <a:rPr lang="en-GB" sz="1200" kern="1200" dirty="0">
                <a:solidFill>
                  <a:schemeClr val="tx1"/>
                </a:solidFill>
                <a:effectLst/>
                <a:latin typeface="Roboto" panose="02000000000000000000" pitchFamily="2" charset="0"/>
                <a:ea typeface="Roboto" panose="02000000000000000000" pitchFamily="2" charset="0"/>
                <a:cs typeface="+mn-cs"/>
              </a:rPr>
              <a:t>.</a:t>
            </a:r>
          </a:p>
          <a:p>
            <a:endParaRPr lang="en-GB" sz="1200" kern="1200" dirty="0">
              <a:solidFill>
                <a:schemeClr val="tx1"/>
              </a:solidFill>
              <a:effectLst/>
              <a:latin typeface="Roboto" panose="02000000000000000000" pitchFamily="2" charset="0"/>
              <a:ea typeface="Roboto" panose="02000000000000000000" pitchFamily="2" charset="0"/>
              <a:cs typeface="+mn-cs"/>
            </a:endParaRPr>
          </a:p>
          <a:p>
            <a:r>
              <a:rPr lang="en-GB" sz="1200" kern="1200" dirty="0">
                <a:solidFill>
                  <a:schemeClr val="tx1"/>
                </a:solidFill>
                <a:effectLst/>
                <a:latin typeface="Roboto" panose="02000000000000000000" pitchFamily="2" charset="0"/>
                <a:ea typeface="Roboto" panose="02000000000000000000" pitchFamily="2" charset="0"/>
                <a:cs typeface="+mn-cs"/>
              </a:rPr>
              <a:t>https://</a:t>
            </a:r>
            <a:r>
              <a:rPr lang="en-GB" sz="1200" kern="1200" dirty="0" err="1">
                <a:solidFill>
                  <a:schemeClr val="tx1"/>
                </a:solidFill>
                <a:effectLst/>
                <a:latin typeface="Roboto" panose="02000000000000000000" pitchFamily="2" charset="0"/>
                <a:ea typeface="Roboto" panose="02000000000000000000" pitchFamily="2" charset="0"/>
                <a:cs typeface="+mn-cs"/>
              </a:rPr>
              <a:t>it.m.wikipedia.org</a:t>
            </a:r>
            <a:r>
              <a:rPr lang="en-GB" sz="1200" kern="1200" dirty="0">
                <a:solidFill>
                  <a:schemeClr val="tx1"/>
                </a:solidFill>
                <a:effectLst/>
                <a:latin typeface="Roboto" panose="02000000000000000000" pitchFamily="2" charset="0"/>
                <a:ea typeface="Roboto" panose="02000000000000000000" pitchFamily="2" charset="0"/>
                <a:cs typeface="+mn-cs"/>
              </a:rPr>
              <a:t>/wiki/</a:t>
            </a:r>
            <a:r>
              <a:rPr lang="en-GB" sz="1200" kern="1200" dirty="0" err="1">
                <a:solidFill>
                  <a:schemeClr val="tx1"/>
                </a:solidFill>
                <a:effectLst/>
                <a:latin typeface="Roboto" panose="02000000000000000000" pitchFamily="2" charset="0"/>
                <a:ea typeface="Roboto" panose="02000000000000000000" pitchFamily="2" charset="0"/>
                <a:cs typeface="+mn-cs"/>
              </a:rPr>
              <a:t>File:Simple_Torus.svg</a:t>
            </a:r>
            <a:endParaRPr lang="en-GB" sz="1200" kern="1200" dirty="0">
              <a:solidFill>
                <a:schemeClr val="tx1"/>
              </a:solidFill>
              <a:effectLst/>
              <a:latin typeface="Roboto" panose="02000000000000000000" pitchFamily="2" charset="0"/>
              <a:ea typeface="Roboto" panose="02000000000000000000" pitchFamily="2" charset="0"/>
              <a:cs typeface="+mn-cs"/>
            </a:endParaRPr>
          </a:p>
          <a:p>
            <a:r>
              <a:rPr lang="en-GB" sz="1200" kern="1200" dirty="0">
                <a:solidFill>
                  <a:schemeClr val="tx1"/>
                </a:solidFill>
                <a:effectLst/>
                <a:latin typeface="Roboto" panose="02000000000000000000" pitchFamily="2" charset="0"/>
                <a:ea typeface="Roboto" panose="02000000000000000000" pitchFamily="2" charset="0"/>
                <a:cs typeface="+mn-cs"/>
              </a:rPr>
              <a:t>Author:</a:t>
            </a:r>
            <a:r>
              <a:rPr lang="en-GB" sz="1200" kern="1200" baseline="0" dirty="0">
                <a:solidFill>
                  <a:schemeClr val="tx1"/>
                </a:solidFill>
                <a:effectLst/>
                <a:latin typeface="Roboto" panose="02000000000000000000" pitchFamily="2" charset="0"/>
                <a:ea typeface="Roboto" panose="02000000000000000000" pitchFamily="2" charset="0"/>
                <a:cs typeface="+mn-cs"/>
              </a:rPr>
              <a:t> YassineMrabet</a:t>
            </a:r>
          </a:p>
          <a:p>
            <a:r>
              <a:rPr lang="en-GB" sz="1200" kern="1200" baseline="0" dirty="0">
                <a:solidFill>
                  <a:schemeClr val="tx1"/>
                </a:solidFill>
                <a:effectLst/>
                <a:latin typeface="Roboto" panose="02000000000000000000" pitchFamily="2" charset="0"/>
                <a:ea typeface="Roboto" panose="02000000000000000000" pitchFamily="2" charset="0"/>
                <a:cs typeface="+mn-cs"/>
              </a:rPr>
              <a:t>CC</a:t>
            </a:r>
            <a:endParaRPr lang="en-GB" sz="1200" kern="1200" dirty="0">
              <a:solidFill>
                <a:schemeClr val="tx1"/>
              </a:solidFill>
              <a:effectLst/>
              <a:latin typeface="Roboto" panose="02000000000000000000" pitchFamily="2" charset="0"/>
              <a:ea typeface="Roboto" panose="02000000000000000000" pitchFamily="2" charset="0"/>
              <a:cs typeface="+mn-cs"/>
            </a:endParaRPr>
          </a:p>
          <a:p>
            <a:endParaRPr lang="en-US"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33</a:t>
            </a:fld>
            <a:endParaRPr lang="en-US"/>
          </a:p>
        </p:txBody>
      </p:sp>
    </p:spTree>
    <p:extLst>
      <p:ext uri="{BB962C8B-B14F-4D97-AF65-F5344CB8AC3E}">
        <p14:creationId xmlns:p14="http://schemas.microsoft.com/office/powerpoint/2010/main" val="2097228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err="1"/>
              <a:t>Os</a:t>
            </a:r>
            <a:r>
              <a:rPr lang="en-US" dirty="0"/>
              <a:t> </a:t>
            </a:r>
            <a:r>
              <a:rPr lang="en-US" dirty="0" err="1"/>
              <a:t>alunos</a:t>
            </a:r>
            <a:r>
              <a:rPr lang="en-US" dirty="0"/>
              <a:t> </a:t>
            </a:r>
            <a:r>
              <a:rPr lang="en-US" dirty="0" err="1"/>
              <a:t>deverão</a:t>
            </a:r>
            <a:r>
              <a:rPr lang="en-US" dirty="0"/>
              <a:t> </a:t>
            </a:r>
            <a:r>
              <a:rPr lang="en-US" dirty="0" err="1"/>
              <a:t>ver</a:t>
            </a:r>
            <a:r>
              <a:rPr lang="en-US" dirty="0"/>
              <a:t> </a:t>
            </a:r>
            <a:r>
              <a:rPr lang="en-US" dirty="0" err="1"/>
              <a:t>uma</a:t>
            </a:r>
            <a:r>
              <a:rPr lang="en-US" dirty="0"/>
              <a:t> forma </a:t>
            </a:r>
            <a:r>
              <a:rPr lang="en-US" dirty="0" err="1"/>
              <a:t>em</a:t>
            </a:r>
            <a:r>
              <a:rPr lang="en-US" dirty="0"/>
              <a:t> ‘X’, que </a:t>
            </a:r>
            <a:r>
              <a:rPr lang="en-US" dirty="0" err="1"/>
              <a:t>indica</a:t>
            </a:r>
            <a:r>
              <a:rPr lang="en-US" dirty="0"/>
              <a:t> </a:t>
            </a:r>
            <a:r>
              <a:rPr lang="en-US" dirty="0" err="1"/>
              <a:t>possíveis</a:t>
            </a:r>
            <a:r>
              <a:rPr lang="en-US" dirty="0"/>
              <a:t> </a:t>
            </a:r>
            <a:r>
              <a:rPr lang="en-US" dirty="0" err="1"/>
              <a:t>proporções</a:t>
            </a:r>
            <a:r>
              <a:rPr lang="en-US" dirty="0"/>
              <a:t> </a:t>
            </a:r>
            <a:r>
              <a:rPr lang="en-US" dirty="0" err="1"/>
              <a:t>harmónicas</a:t>
            </a:r>
            <a:r>
              <a:rPr lang="en-US" dirty="0"/>
              <a:t> (</a:t>
            </a:r>
            <a:r>
              <a:rPr lang="en-US" dirty="0" err="1"/>
              <a:t>como</a:t>
            </a:r>
            <a:r>
              <a:rPr lang="en-US" dirty="0"/>
              <a:t> as que </a:t>
            </a:r>
            <a:r>
              <a:rPr lang="en-US" dirty="0" err="1"/>
              <a:t>ocorrem</a:t>
            </a:r>
            <a:r>
              <a:rPr lang="en-US" dirty="0"/>
              <a:t> </a:t>
            </a:r>
            <a:r>
              <a:rPr lang="en-US" dirty="0" err="1"/>
              <a:t>em</a:t>
            </a:r>
            <a:r>
              <a:rPr lang="en-US" dirty="0"/>
              <a:t> Música) a </a:t>
            </a:r>
            <a:r>
              <a:rPr lang="en-US" dirty="0" err="1"/>
              <a:t>aparecer</a:t>
            </a:r>
            <a:r>
              <a:rPr lang="en-US" dirty="0"/>
              <a:t> dentro </a:t>
            </a:r>
            <a:r>
              <a:rPr lang="en-US" dirty="0" err="1"/>
              <a:t>deste</a:t>
            </a:r>
            <a:r>
              <a:rPr lang="en-US" dirty="0"/>
              <a:t> </a:t>
            </a:r>
            <a:r>
              <a:rPr lang="en-US" dirty="0" err="1"/>
              <a:t>quadrado</a:t>
            </a:r>
            <a:r>
              <a:rPr lang="en-US" dirty="0"/>
              <a:t> </a:t>
            </a:r>
            <a:r>
              <a:rPr lang="en-US" dirty="0" err="1"/>
              <a:t>mágico</a:t>
            </a:r>
            <a:r>
              <a:rPr lang="en-US" dirty="0"/>
              <a:t>.</a:t>
            </a:r>
          </a:p>
          <a:p>
            <a:endParaRPr lang="en-US" dirty="0"/>
          </a:p>
          <a:p>
            <a:r>
              <a:rPr lang="en-US" dirty="0" err="1"/>
              <a:t>Quadrado</a:t>
            </a:r>
            <a:r>
              <a:rPr lang="en-US" dirty="0"/>
              <a:t> </a:t>
            </a:r>
            <a:r>
              <a:rPr lang="en-US" dirty="0" err="1"/>
              <a:t>Mágico</a:t>
            </a:r>
            <a:r>
              <a:rPr lang="en-US" dirty="0"/>
              <a:t> 27 x 27 </a:t>
            </a:r>
            <a:r>
              <a:rPr lang="en-US" dirty="0" err="1"/>
              <a:t>construído</a:t>
            </a:r>
            <a:r>
              <a:rPr lang="en-US" dirty="0"/>
              <a:t> </a:t>
            </a:r>
            <a:r>
              <a:rPr lang="en-US" dirty="0" err="1"/>
              <a:t>usando</a:t>
            </a:r>
            <a:r>
              <a:rPr lang="en-US" dirty="0"/>
              <a:t> o </a:t>
            </a:r>
            <a:r>
              <a:rPr lang="en-US" dirty="0" err="1"/>
              <a:t>método</a:t>
            </a:r>
            <a:r>
              <a:rPr lang="en-US" dirty="0"/>
              <a:t> das </a:t>
            </a:r>
            <a:r>
              <a:rPr lang="en-US" dirty="0" err="1"/>
              <a:t>diagonais</a:t>
            </a:r>
            <a:r>
              <a:rPr lang="en-US" dirty="0"/>
              <a:t> de Yang Hui</a:t>
            </a:r>
            <a:r>
              <a:rPr lang="en-US" baseline="0" dirty="0"/>
              <a:t> https://www.magischvierkant.com/two-dimensional-eng/27x27/diagonal-method/</a:t>
            </a:r>
            <a:endParaRPr lang="en-US"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34</a:t>
            </a:fld>
            <a:endParaRPr lang="en-US"/>
          </a:p>
        </p:txBody>
      </p:sp>
    </p:spTree>
    <p:extLst>
      <p:ext uri="{BB962C8B-B14F-4D97-AF65-F5344CB8AC3E}">
        <p14:creationId xmlns:p14="http://schemas.microsoft.com/office/powerpoint/2010/main" val="687452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Estes </a:t>
            </a:r>
            <a:r>
              <a:rPr lang="en-US" dirty="0" err="1"/>
              <a:t>números</a:t>
            </a:r>
            <a:r>
              <a:rPr lang="en-US" dirty="0"/>
              <a:t> </a:t>
            </a:r>
            <a:r>
              <a:rPr lang="en-US" dirty="0" err="1"/>
              <a:t>indicam</a:t>
            </a:r>
            <a:r>
              <a:rPr lang="en-US" dirty="0"/>
              <a:t> </a:t>
            </a:r>
            <a:r>
              <a:rPr lang="en-US" dirty="0" err="1"/>
              <a:t>escalas</a:t>
            </a:r>
            <a:r>
              <a:rPr lang="en-US" dirty="0"/>
              <a:t> </a:t>
            </a:r>
            <a:r>
              <a:rPr lang="en-US" dirty="0" err="1"/>
              <a:t>musicais</a:t>
            </a:r>
            <a:r>
              <a:rPr lang="en-US" dirty="0"/>
              <a:t>: o </a:t>
            </a:r>
            <a:r>
              <a:rPr lang="en-US" dirty="0" err="1"/>
              <a:t>círculo</a:t>
            </a:r>
            <a:r>
              <a:rPr lang="en-US" dirty="0"/>
              <a:t> de </a:t>
            </a:r>
            <a:r>
              <a:rPr lang="en-US" dirty="0" err="1"/>
              <a:t>quintas</a:t>
            </a:r>
            <a:r>
              <a:rPr lang="en-US" dirty="0"/>
              <a:t>, </a:t>
            </a:r>
            <a:r>
              <a:rPr lang="en-US" dirty="0" err="1"/>
              <a:t>na</a:t>
            </a:r>
            <a:r>
              <a:rPr lang="en-US" dirty="0"/>
              <a:t> </a:t>
            </a:r>
            <a:r>
              <a:rPr lang="en-US" dirty="0" err="1"/>
              <a:t>afinação</a:t>
            </a:r>
            <a:r>
              <a:rPr lang="en-US" dirty="0"/>
              <a:t> </a:t>
            </a:r>
            <a:r>
              <a:rPr lang="en-US" dirty="0" err="1"/>
              <a:t>pitagórica</a:t>
            </a:r>
            <a:r>
              <a:rPr lang="en-US" dirty="0"/>
              <a:t>.</a:t>
            </a:r>
          </a:p>
        </p:txBody>
      </p:sp>
      <p:sp>
        <p:nvSpPr>
          <p:cNvPr id="4" name="Slide Number Placeholder 3"/>
          <p:cNvSpPr>
            <a:spLocks noGrp="1"/>
          </p:cNvSpPr>
          <p:nvPr>
            <p:ph type="sldNum" sz="quarter" idx="10"/>
          </p:nvPr>
        </p:nvSpPr>
        <p:spPr/>
        <p:txBody>
          <a:bodyPr/>
          <a:lstStyle/>
          <a:p>
            <a:fld id="{F137C5FD-3FDE-BA4F-8F79-D41BDCD5AC82}" type="slidenum">
              <a:rPr lang="en-US" smtClean="0"/>
              <a:pPr/>
              <a:t>35</a:t>
            </a:fld>
            <a:endParaRPr lang="en-US"/>
          </a:p>
        </p:txBody>
      </p:sp>
    </p:spTree>
    <p:extLst>
      <p:ext uri="{BB962C8B-B14F-4D97-AF65-F5344CB8AC3E}">
        <p14:creationId xmlns:p14="http://schemas.microsoft.com/office/powerpoint/2010/main" val="1132114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/wiki/File:Bottles,_perfume_flasks,_etc,_Roman_1st-4th_century_AD,_except_for_the_small,_possibly_Greek_alabastron_5th-4th_century_BC,_glass_-_Spurlock_Museum,_UIUC_-_DSC05896.jpg</a:t>
            </a:r>
          </a:p>
          <a:p>
            <a:r>
              <a:rPr lang="en-US" dirty="0"/>
              <a:t>Autor:</a:t>
            </a:r>
            <a:r>
              <a:rPr lang="en-US" baseline="0" dirty="0"/>
              <a:t> </a:t>
            </a:r>
            <a:r>
              <a:rPr lang="en-US" baseline="0" dirty="0" err="1"/>
              <a:t>Daderot</a:t>
            </a:r>
            <a:endParaRPr lang="en-US" baseline="0" dirty="0"/>
          </a:p>
          <a:p>
            <a:r>
              <a:rPr lang="en-US" baseline="0" dirty="0"/>
              <a:t>CC 1.0</a:t>
            </a:r>
            <a:endParaRPr lang="en-US"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36</a:t>
            </a:fld>
            <a:endParaRPr lang="en-US"/>
          </a:p>
        </p:txBody>
      </p:sp>
    </p:spTree>
    <p:extLst>
      <p:ext uri="{BB962C8B-B14F-4D97-AF65-F5344CB8AC3E}">
        <p14:creationId xmlns:p14="http://schemas.microsoft.com/office/powerpoint/2010/main" val="1009683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normAutofit/>
          </a:bodyPr>
          <a:lstStyle/>
          <a:p>
            <a:r>
              <a:rPr lang="en-GB" dirty="0"/>
              <a:t>A </a:t>
            </a:r>
            <a:r>
              <a:rPr lang="en-GB" dirty="0" err="1"/>
              <a:t>raiz</a:t>
            </a:r>
            <a:r>
              <a:rPr lang="en-GB" dirty="0"/>
              <a:t> digital do </a:t>
            </a:r>
            <a:r>
              <a:rPr lang="en-GB" dirty="0" err="1"/>
              <a:t>quadrado</a:t>
            </a:r>
            <a:r>
              <a:rPr lang="en-GB" dirty="0"/>
              <a:t> de Browne.</a:t>
            </a:r>
          </a:p>
          <a:p>
            <a:endParaRPr lang="en-GB" dirty="0"/>
          </a:p>
          <a:p>
            <a:r>
              <a:rPr lang="en-GB" dirty="0"/>
              <a:t>Fonte: ‘</a:t>
            </a:r>
            <a:r>
              <a:rPr lang="en-US" sz="1200" kern="1200" dirty="0">
                <a:solidFill>
                  <a:schemeClr val="tx1"/>
                </a:solidFill>
                <a:latin typeface="+mn-lt"/>
                <a:ea typeface="+mn-ea"/>
                <a:cs typeface="+mn-cs"/>
              </a:rPr>
              <a:t>Legacy of the </a:t>
            </a:r>
            <a:r>
              <a:rPr lang="en-US" sz="1200" kern="1200" dirty="0" err="1">
                <a:solidFill>
                  <a:schemeClr val="tx1"/>
                </a:solidFill>
                <a:latin typeface="+mn-lt"/>
                <a:ea typeface="+mn-ea"/>
                <a:cs typeface="+mn-cs"/>
              </a:rPr>
              <a:t>Luoshu</a:t>
            </a:r>
            <a:r>
              <a:rPr lang="en-US" sz="1200" kern="1200" dirty="0">
                <a:solidFill>
                  <a:schemeClr val="tx1"/>
                </a:solidFill>
                <a:latin typeface="+mn-lt"/>
                <a:ea typeface="+mn-ea"/>
                <a:cs typeface="+mn-cs"/>
              </a:rPr>
              <a:t>’, Frank J </a:t>
            </a:r>
            <a:r>
              <a:rPr lang="en-US" sz="1200" kern="1200" dirty="0" err="1">
                <a:solidFill>
                  <a:schemeClr val="tx1"/>
                </a:solidFill>
                <a:latin typeface="+mn-lt"/>
                <a:ea typeface="+mn-ea"/>
                <a:cs typeface="+mn-cs"/>
              </a:rPr>
              <a:t>Swetz</a:t>
            </a:r>
            <a:r>
              <a:rPr lang="en-US" sz="1200" kern="1200" dirty="0">
                <a:solidFill>
                  <a:schemeClr val="tx1"/>
                </a:solidFill>
                <a:latin typeface="+mn-lt"/>
                <a:ea typeface="+mn-ea"/>
                <a:cs typeface="+mn-cs"/>
              </a:rPr>
              <a:t> 2008 A K Peters Ltd.</a:t>
            </a:r>
            <a:endParaRPr lang="en-GB" dirty="0"/>
          </a:p>
          <a:p>
            <a:endParaRPr lang="en-GB" dirty="0"/>
          </a:p>
          <a:p>
            <a:r>
              <a:rPr lang="en-US" sz="1200" kern="1200" baseline="0" dirty="0" err="1">
                <a:solidFill>
                  <a:schemeClr val="tx1"/>
                </a:solidFill>
                <a:latin typeface="+mn-lt"/>
                <a:ea typeface="+mn-ea"/>
                <a:cs typeface="+mn-cs"/>
              </a:rPr>
              <a:t>Baseado</a:t>
            </a:r>
            <a:r>
              <a:rPr lang="en-US" sz="1200" kern="1200" baseline="0" dirty="0">
                <a:solidFill>
                  <a:schemeClr val="tx1"/>
                </a:solidFill>
                <a:latin typeface="+mn-lt"/>
                <a:ea typeface="+mn-ea"/>
                <a:cs typeface="+mn-cs"/>
              </a:rPr>
              <a:t> no </a:t>
            </a:r>
            <a:r>
              <a:rPr lang="en-US" sz="1200" kern="1200" baseline="0" dirty="0" err="1">
                <a:solidFill>
                  <a:schemeClr val="tx1"/>
                </a:solidFill>
                <a:latin typeface="+mn-lt"/>
                <a:ea typeface="+mn-ea"/>
                <a:cs typeface="+mn-cs"/>
              </a:rPr>
              <a:t>trabalho</a:t>
            </a:r>
            <a:r>
              <a:rPr lang="en-US" sz="1200" kern="1200" baseline="0" dirty="0">
                <a:solidFill>
                  <a:schemeClr val="tx1"/>
                </a:solidFill>
                <a:latin typeface="+mn-lt"/>
                <a:ea typeface="+mn-ea"/>
                <a:cs typeface="+mn-cs"/>
              </a:rPr>
              <a:t> original:</a:t>
            </a:r>
          </a:p>
          <a:p>
            <a:r>
              <a:rPr lang="en-US" sz="1200" kern="1200" baseline="0" dirty="0">
                <a:solidFill>
                  <a:schemeClr val="tx1"/>
                </a:solidFill>
                <a:latin typeface="+mn-lt"/>
                <a:ea typeface="+mn-ea"/>
                <a:cs typeface="+mn-cs"/>
              </a:rPr>
              <a:t>MAGIC SQUARES AND PYTHAGOREAN NUMBERS</a:t>
            </a:r>
          </a:p>
          <a:p>
            <a:r>
              <a:rPr lang="en-US" sz="1200" kern="1200" baseline="0" dirty="0">
                <a:solidFill>
                  <a:schemeClr val="tx1"/>
                </a:solidFill>
                <a:latin typeface="+mn-lt"/>
                <a:ea typeface="+mn-ea"/>
                <a:cs typeface="+mn-cs"/>
              </a:rPr>
              <a:t>Autor: C. A. Browne Jr.</a:t>
            </a:r>
          </a:p>
          <a:p>
            <a:r>
              <a:rPr lang="en-US" sz="1200" kern="1200" baseline="0" dirty="0">
                <a:solidFill>
                  <a:schemeClr val="tx1"/>
                </a:solidFill>
                <a:latin typeface="+mn-lt"/>
                <a:ea typeface="+mn-ea"/>
                <a:cs typeface="+mn-cs"/>
              </a:rPr>
              <a:t>Fonte: The Monist, Vol. 16, No. 3 (July, 1906), pp. 422-433</a:t>
            </a:r>
          </a:p>
          <a:p>
            <a:r>
              <a:rPr lang="en-US" sz="1200" kern="1200" baseline="0" dirty="0" err="1">
                <a:solidFill>
                  <a:schemeClr val="tx1"/>
                </a:solidFill>
                <a:latin typeface="+mn-lt"/>
                <a:ea typeface="+mn-ea"/>
                <a:cs typeface="+mn-cs"/>
              </a:rPr>
              <a:t>Editado</a:t>
            </a:r>
            <a:r>
              <a:rPr lang="en-US" sz="1200" kern="1200" baseline="0" dirty="0">
                <a:solidFill>
                  <a:schemeClr val="tx1"/>
                </a:solidFill>
                <a:latin typeface="+mn-lt"/>
                <a:ea typeface="+mn-ea"/>
                <a:cs typeface="+mn-cs"/>
              </a:rPr>
              <a:t> por: Oxford University Press</a:t>
            </a:r>
          </a:p>
          <a:p>
            <a:r>
              <a:rPr lang="en-US" sz="1200" kern="1200" baseline="0" dirty="0">
                <a:solidFill>
                  <a:schemeClr val="tx1"/>
                </a:solidFill>
                <a:latin typeface="+mn-lt"/>
                <a:ea typeface="+mn-ea"/>
                <a:cs typeface="+mn-cs"/>
              </a:rPr>
              <a:t>URL: https://www.jstor.org/stable/27899667</a:t>
            </a:r>
            <a:endParaRPr lang="en-GB"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37</a:t>
            </a:fld>
            <a:endParaRPr lang="en-US"/>
          </a:p>
        </p:txBody>
      </p:sp>
    </p:spTree>
    <p:extLst>
      <p:ext uri="{BB962C8B-B14F-4D97-AF65-F5344CB8AC3E}">
        <p14:creationId xmlns:p14="http://schemas.microsoft.com/office/powerpoint/2010/main" val="1228873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err="1">
                <a:latin typeface="Roboto" panose="02000000000000000000" pitchFamily="2" charset="0"/>
                <a:ea typeface="Roboto" panose="02000000000000000000" pitchFamily="2" charset="0"/>
              </a:rPr>
              <a:t>Método</a:t>
            </a:r>
            <a:r>
              <a:rPr lang="en-US" dirty="0">
                <a:latin typeface="Roboto" panose="02000000000000000000" pitchFamily="2" charset="0"/>
                <a:ea typeface="Roboto" panose="02000000000000000000" pitchFamily="2" charset="0"/>
              </a:rPr>
              <a:t> de </a:t>
            </a:r>
            <a:r>
              <a:rPr lang="en-US" dirty="0" err="1">
                <a:latin typeface="Roboto" panose="02000000000000000000" pitchFamily="2" charset="0"/>
                <a:ea typeface="Roboto" panose="02000000000000000000" pitchFamily="2" charset="0"/>
              </a:rPr>
              <a:t>Carus</a:t>
            </a:r>
            <a:endParaRPr lang="en-US" sz="1200" kern="1200" baseline="0" dirty="0">
              <a:solidFill>
                <a:schemeClr val="tx1"/>
              </a:solidFill>
              <a:latin typeface="Roboto" panose="02000000000000000000" pitchFamily="2" charset="0"/>
              <a:ea typeface="Roboto" panose="02000000000000000000" pitchFamily="2" charset="0"/>
              <a:cs typeface="+mn-cs"/>
            </a:endParaRPr>
          </a:p>
          <a:p>
            <a:r>
              <a:rPr lang="en-US" sz="1200" kern="1200" baseline="0" dirty="0">
                <a:solidFill>
                  <a:schemeClr val="tx1"/>
                </a:solidFill>
                <a:latin typeface="Roboto" panose="02000000000000000000" pitchFamily="2" charset="0"/>
                <a:ea typeface="Roboto" panose="02000000000000000000" pitchFamily="2" charset="0"/>
                <a:cs typeface="+mn-cs"/>
              </a:rPr>
              <a:t> </a:t>
            </a:r>
          </a:p>
          <a:p>
            <a:r>
              <a:rPr lang="en-US" sz="1200" kern="1200" baseline="0" dirty="0">
                <a:solidFill>
                  <a:schemeClr val="tx1"/>
                </a:solidFill>
                <a:latin typeface="Roboto" panose="02000000000000000000" pitchFamily="2" charset="0"/>
                <a:ea typeface="Roboto" panose="02000000000000000000" pitchFamily="2" charset="0"/>
                <a:cs typeface="+mn-cs"/>
              </a:rPr>
              <a:t>REFLECTIONS ON MAGIC SQUARES</a:t>
            </a:r>
          </a:p>
          <a:p>
            <a:r>
              <a:rPr lang="en-US" sz="1200" kern="1200" baseline="0" dirty="0">
                <a:solidFill>
                  <a:schemeClr val="tx1"/>
                </a:solidFill>
                <a:latin typeface="Roboto" panose="02000000000000000000" pitchFamily="2" charset="0"/>
                <a:ea typeface="Roboto" panose="02000000000000000000" pitchFamily="2" charset="0"/>
                <a:cs typeface="+mn-cs"/>
              </a:rPr>
              <a:t>Autor: Paul </a:t>
            </a:r>
            <a:r>
              <a:rPr lang="en-US" sz="1200" kern="1200" baseline="0" dirty="0" err="1">
                <a:solidFill>
                  <a:schemeClr val="tx1"/>
                </a:solidFill>
                <a:latin typeface="Roboto" panose="02000000000000000000" pitchFamily="2" charset="0"/>
                <a:ea typeface="Roboto" panose="02000000000000000000" pitchFamily="2" charset="0"/>
                <a:cs typeface="+mn-cs"/>
              </a:rPr>
              <a:t>Carus</a:t>
            </a:r>
            <a:endParaRPr lang="en-US" sz="1200" kern="1200" baseline="0" dirty="0">
              <a:solidFill>
                <a:schemeClr val="tx1"/>
              </a:solidFill>
              <a:latin typeface="Roboto" panose="02000000000000000000" pitchFamily="2" charset="0"/>
              <a:ea typeface="Roboto" panose="02000000000000000000" pitchFamily="2" charset="0"/>
              <a:cs typeface="+mn-cs"/>
            </a:endParaRPr>
          </a:p>
          <a:p>
            <a:r>
              <a:rPr lang="en-US" sz="1200" kern="1200" baseline="0" dirty="0">
                <a:solidFill>
                  <a:schemeClr val="tx1"/>
                </a:solidFill>
                <a:latin typeface="Roboto" panose="02000000000000000000" pitchFamily="2" charset="0"/>
                <a:ea typeface="Roboto" panose="02000000000000000000" pitchFamily="2" charset="0"/>
                <a:cs typeface="+mn-cs"/>
              </a:rPr>
              <a:t>Fonte: The Monist, Vol. 16, No. 1 (January, 1906), pp. 123-147</a:t>
            </a:r>
          </a:p>
          <a:p>
            <a:r>
              <a:rPr lang="en-US" sz="1200" kern="1200" baseline="0" dirty="0" err="1">
                <a:solidFill>
                  <a:schemeClr val="tx1"/>
                </a:solidFill>
                <a:latin typeface="Roboto" panose="02000000000000000000" pitchFamily="2" charset="0"/>
                <a:ea typeface="Roboto" panose="02000000000000000000" pitchFamily="2" charset="0"/>
                <a:cs typeface="+mn-cs"/>
              </a:rPr>
              <a:t>Editado</a:t>
            </a:r>
            <a:r>
              <a:rPr lang="en-US" sz="1200" kern="1200" baseline="0" dirty="0">
                <a:solidFill>
                  <a:schemeClr val="tx1"/>
                </a:solidFill>
                <a:latin typeface="Roboto" panose="02000000000000000000" pitchFamily="2" charset="0"/>
                <a:ea typeface="Roboto" panose="02000000000000000000" pitchFamily="2" charset="0"/>
                <a:cs typeface="+mn-cs"/>
              </a:rPr>
              <a:t> por: Oxford University Press</a:t>
            </a:r>
          </a:p>
          <a:p>
            <a:r>
              <a:rPr lang="en-US" sz="1200" kern="1200" baseline="0" dirty="0">
                <a:solidFill>
                  <a:schemeClr val="tx1"/>
                </a:solidFill>
                <a:latin typeface="Roboto" panose="02000000000000000000" pitchFamily="2" charset="0"/>
                <a:ea typeface="Roboto" panose="02000000000000000000" pitchFamily="2" charset="0"/>
                <a:cs typeface="+mn-cs"/>
              </a:rPr>
              <a:t>URL: https://www.jstor.org/stable/27899639</a:t>
            </a:r>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fld id="{F137C5FD-3FDE-BA4F-8F79-D41BDCD5AC82}" type="slidenum">
              <a:rPr lang="en-US" smtClean="0"/>
              <a:pPr/>
              <a:t>38</a:t>
            </a:fld>
            <a:endParaRPr lang="en-US"/>
          </a:p>
        </p:txBody>
      </p:sp>
    </p:spTree>
    <p:extLst>
      <p:ext uri="{BB962C8B-B14F-4D97-AF65-F5344CB8AC3E}">
        <p14:creationId xmlns:p14="http://schemas.microsoft.com/office/powerpoint/2010/main" val="476877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REFLECTIONS ON MAGIC SQUARES</a:t>
            </a:r>
          </a:p>
          <a:p>
            <a:r>
              <a:rPr lang="en-US" sz="1200" kern="1200" baseline="0" dirty="0">
                <a:solidFill>
                  <a:schemeClr val="tx1"/>
                </a:solidFill>
                <a:latin typeface="+mn-lt"/>
                <a:ea typeface="+mn-ea"/>
                <a:cs typeface="+mn-cs"/>
              </a:rPr>
              <a:t>Autor: Paul </a:t>
            </a:r>
            <a:r>
              <a:rPr lang="en-US" sz="1200" kern="1200" baseline="0" dirty="0" err="1">
                <a:solidFill>
                  <a:schemeClr val="tx1"/>
                </a:solidFill>
                <a:latin typeface="+mn-lt"/>
                <a:ea typeface="+mn-ea"/>
                <a:cs typeface="+mn-cs"/>
              </a:rPr>
              <a:t>Carus</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Fonte: The Monist, Vol. 16, No. 1 (January, 1906), pp. 123-147</a:t>
            </a:r>
          </a:p>
          <a:p>
            <a:r>
              <a:rPr lang="en-US" sz="1200" kern="1200" baseline="0" dirty="0" err="1">
                <a:solidFill>
                  <a:schemeClr val="tx1"/>
                </a:solidFill>
                <a:latin typeface="+mn-lt"/>
                <a:ea typeface="+mn-ea"/>
                <a:cs typeface="+mn-cs"/>
              </a:rPr>
              <a:t>Editado</a:t>
            </a:r>
            <a:r>
              <a:rPr lang="en-US" sz="1200" kern="1200" baseline="0" dirty="0">
                <a:solidFill>
                  <a:schemeClr val="tx1"/>
                </a:solidFill>
                <a:latin typeface="+mn-lt"/>
                <a:ea typeface="+mn-ea"/>
                <a:cs typeface="+mn-cs"/>
              </a:rPr>
              <a:t> por: Oxford University Press</a:t>
            </a:r>
          </a:p>
          <a:p>
            <a:r>
              <a:rPr lang="en-US" sz="1200" kern="1200" baseline="0" dirty="0">
                <a:solidFill>
                  <a:schemeClr val="tx1"/>
                </a:solidFill>
                <a:latin typeface="+mn-lt"/>
                <a:ea typeface="+mn-ea"/>
                <a:cs typeface="+mn-cs"/>
              </a:rPr>
              <a:t>URL: https://www.jstor.org/stable/27899639</a:t>
            </a:r>
            <a:endParaRPr lang="en-US" dirty="0"/>
          </a:p>
          <a:p>
            <a:endParaRPr lang="en-GB"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39</a:t>
            </a:fld>
            <a:endParaRPr lang="en-US"/>
          </a:p>
        </p:txBody>
      </p:sp>
    </p:spTree>
    <p:extLst>
      <p:ext uri="{BB962C8B-B14F-4D97-AF65-F5344CB8AC3E}">
        <p14:creationId xmlns:p14="http://schemas.microsoft.com/office/powerpoint/2010/main" val="392174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pt-PT" sz="1200" kern="1200" noProof="0" dirty="0">
                <a:solidFill>
                  <a:schemeClr val="tx1"/>
                </a:solidFill>
                <a:effectLst/>
                <a:latin typeface="+mn-lt"/>
                <a:ea typeface="+mn-ea"/>
                <a:cs typeface="+mn-cs"/>
              </a:rPr>
              <a:t>Carl Friedrich Gauss (1777-1855) é reconhecido como um dos maiores matemáticos de todos os tempos. Desde cedo mostrou espantosas capacidades matemáticas, e há muitas histórias que ilustram a sua inteligência.</a:t>
            </a:r>
          </a:p>
          <a:p>
            <a:endParaRPr lang="pt-PT" sz="1200" kern="1200" noProof="0" dirty="0">
              <a:solidFill>
                <a:schemeClr val="tx1"/>
              </a:solidFill>
              <a:effectLst/>
              <a:latin typeface="+mn-lt"/>
              <a:ea typeface="+mn-ea"/>
              <a:cs typeface="+mn-cs"/>
            </a:endParaRPr>
          </a:p>
          <a:p>
            <a:r>
              <a:rPr lang="pt-PT" sz="1200" kern="1200" noProof="0" dirty="0">
                <a:solidFill>
                  <a:schemeClr val="tx1"/>
                </a:solidFill>
                <a:effectLst/>
                <a:latin typeface="+mn-lt"/>
                <a:ea typeface="+mn-ea"/>
                <a:cs typeface="+mn-cs"/>
              </a:rPr>
              <a:t>A mais conhecida é a que data dos seus anos na escola primária. Um dia, o professor pediu à sua turma que somasse todos os números entre 1 e 100, achando que esta tarefa os ocuparia durante algum tempo. Ficou espantado quando o jovem Gauss, após pensar alguns instantes, escreveu a resposta – 5050. O professor não percebeu como conseguira o seu aluno calcular a soma tão rapidamente, mas Gauss, então com 8 anos, comentou que o problema era na verdade bastante fácil.</a:t>
            </a:r>
          </a:p>
        </p:txBody>
      </p:sp>
      <p:sp>
        <p:nvSpPr>
          <p:cNvPr id="4" name="Slide Number Placeholder 3"/>
          <p:cNvSpPr>
            <a:spLocks noGrp="1"/>
          </p:cNvSpPr>
          <p:nvPr>
            <p:ph type="sldNum" sz="quarter" idx="10"/>
          </p:nvPr>
        </p:nvSpPr>
        <p:spPr/>
        <p:txBody>
          <a:bodyPr/>
          <a:lstStyle/>
          <a:p>
            <a:fld id="{F137C5FD-3FDE-BA4F-8F79-D41BDCD5AC82}" type="slidenum">
              <a:rPr lang="en-US" smtClean="0"/>
              <a:pPr/>
              <a:t>4</a:t>
            </a:fld>
            <a:endParaRPr lang="en-US"/>
          </a:p>
        </p:txBody>
      </p:sp>
    </p:spTree>
    <p:extLst>
      <p:ext uri="{BB962C8B-B14F-4D97-AF65-F5344CB8AC3E}">
        <p14:creationId xmlns:p14="http://schemas.microsoft.com/office/powerpoint/2010/main" val="2127256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REFLECTIONS ON MAGIC SQUARES</a:t>
            </a:r>
          </a:p>
          <a:p>
            <a:r>
              <a:rPr lang="en-US" sz="1200" kern="1200" baseline="0" dirty="0">
                <a:solidFill>
                  <a:schemeClr val="tx1"/>
                </a:solidFill>
                <a:latin typeface="+mn-lt"/>
                <a:ea typeface="+mn-ea"/>
                <a:cs typeface="+mn-cs"/>
              </a:rPr>
              <a:t>Autor: Paul </a:t>
            </a:r>
            <a:r>
              <a:rPr lang="en-US" sz="1200" kern="1200" baseline="0" dirty="0" err="1">
                <a:solidFill>
                  <a:schemeClr val="tx1"/>
                </a:solidFill>
                <a:latin typeface="+mn-lt"/>
                <a:ea typeface="+mn-ea"/>
                <a:cs typeface="+mn-cs"/>
              </a:rPr>
              <a:t>Carus</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Fonte: The Monist, Vol. 16, No. 1 (January, 1906), pp. 123-147</a:t>
            </a:r>
          </a:p>
          <a:p>
            <a:r>
              <a:rPr lang="en-US" sz="1200" kern="1200" baseline="0" dirty="0" err="1">
                <a:solidFill>
                  <a:schemeClr val="tx1"/>
                </a:solidFill>
                <a:latin typeface="+mn-lt"/>
                <a:ea typeface="+mn-ea"/>
                <a:cs typeface="+mn-cs"/>
              </a:rPr>
              <a:t>Editado</a:t>
            </a:r>
            <a:r>
              <a:rPr lang="en-US" sz="1200" kern="1200" baseline="0" dirty="0">
                <a:solidFill>
                  <a:schemeClr val="tx1"/>
                </a:solidFill>
                <a:latin typeface="+mn-lt"/>
                <a:ea typeface="+mn-ea"/>
                <a:cs typeface="+mn-cs"/>
              </a:rPr>
              <a:t> por: Oxford University Press</a:t>
            </a:r>
          </a:p>
          <a:p>
            <a:r>
              <a:rPr lang="en-US" sz="1200" kern="1200" baseline="0" dirty="0">
                <a:solidFill>
                  <a:schemeClr val="tx1"/>
                </a:solidFill>
                <a:latin typeface="+mn-lt"/>
                <a:ea typeface="+mn-ea"/>
                <a:cs typeface="+mn-cs"/>
              </a:rPr>
              <a:t>URL: https://www.jstor.org/stable/27899639</a:t>
            </a:r>
            <a:endParaRPr lang="en-US" dirty="0"/>
          </a:p>
          <a:p>
            <a:endParaRPr lang="en-GB"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40</a:t>
            </a:fld>
            <a:endParaRPr lang="en-US"/>
          </a:p>
        </p:txBody>
      </p:sp>
    </p:spTree>
    <p:extLst>
      <p:ext uri="{BB962C8B-B14F-4D97-AF65-F5344CB8AC3E}">
        <p14:creationId xmlns:p14="http://schemas.microsoft.com/office/powerpoint/2010/main" val="3122698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REFLECTIONS ON MAGIC SQUARES</a:t>
            </a:r>
          </a:p>
          <a:p>
            <a:r>
              <a:rPr lang="en-US" sz="1200" kern="1200" baseline="0" dirty="0">
                <a:solidFill>
                  <a:schemeClr val="tx1"/>
                </a:solidFill>
                <a:latin typeface="+mn-lt"/>
                <a:ea typeface="+mn-ea"/>
                <a:cs typeface="+mn-cs"/>
              </a:rPr>
              <a:t>Autor: Paul </a:t>
            </a:r>
            <a:r>
              <a:rPr lang="en-US" sz="1200" kern="1200" baseline="0" dirty="0" err="1">
                <a:solidFill>
                  <a:schemeClr val="tx1"/>
                </a:solidFill>
                <a:latin typeface="+mn-lt"/>
                <a:ea typeface="+mn-ea"/>
                <a:cs typeface="+mn-cs"/>
              </a:rPr>
              <a:t>Carus</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Fonte: The Monist, Vol. 16, No. 1 (January, 1906), pp. 123-147</a:t>
            </a:r>
          </a:p>
          <a:p>
            <a:r>
              <a:rPr lang="en-US" sz="1200" kern="1200" baseline="0" dirty="0" err="1">
                <a:solidFill>
                  <a:schemeClr val="tx1"/>
                </a:solidFill>
                <a:latin typeface="+mn-lt"/>
                <a:ea typeface="+mn-ea"/>
                <a:cs typeface="+mn-cs"/>
              </a:rPr>
              <a:t>Editado</a:t>
            </a:r>
            <a:r>
              <a:rPr lang="en-US" sz="1200" kern="1200" baseline="0" dirty="0">
                <a:solidFill>
                  <a:schemeClr val="tx1"/>
                </a:solidFill>
                <a:latin typeface="+mn-lt"/>
                <a:ea typeface="+mn-ea"/>
                <a:cs typeface="+mn-cs"/>
              </a:rPr>
              <a:t> por: Oxford University Press</a:t>
            </a:r>
          </a:p>
          <a:p>
            <a:r>
              <a:rPr lang="en-US" sz="1200" kern="1200" baseline="0" dirty="0">
                <a:solidFill>
                  <a:schemeClr val="tx1"/>
                </a:solidFill>
                <a:latin typeface="+mn-lt"/>
                <a:ea typeface="+mn-ea"/>
                <a:cs typeface="+mn-cs"/>
              </a:rPr>
              <a:t>URL: https://www.jstor.org/stable/27899639</a:t>
            </a:r>
            <a:endParaRPr lang="en-US" dirty="0"/>
          </a:p>
          <a:p>
            <a:endParaRPr lang="en-GB"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41</a:t>
            </a:fld>
            <a:endParaRPr lang="en-US"/>
          </a:p>
        </p:txBody>
      </p:sp>
    </p:spTree>
    <p:extLst>
      <p:ext uri="{BB962C8B-B14F-4D97-AF65-F5344CB8AC3E}">
        <p14:creationId xmlns:p14="http://schemas.microsoft.com/office/powerpoint/2010/main" val="3528911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i="1" dirty="0">
                <a:latin typeface="Roboto" panose="02000000000000000000" pitchFamily="2" charset="0"/>
                <a:ea typeface="Roboto" panose="02000000000000000000" pitchFamily="2" charset="0"/>
              </a:rPr>
              <a:t>Clip</a:t>
            </a:r>
            <a:r>
              <a:rPr lang="en-US" dirty="0">
                <a:latin typeface="Roboto" panose="02000000000000000000" pitchFamily="2" charset="0"/>
                <a:ea typeface="Roboto" panose="02000000000000000000" pitchFamily="2" charset="0"/>
              </a:rPr>
              <a:t> de 3min: ‘</a:t>
            </a:r>
            <a:r>
              <a:rPr lang="en-US" dirty="0" err="1">
                <a:latin typeface="Roboto" panose="02000000000000000000" pitchFamily="2" charset="0"/>
                <a:ea typeface="Roboto" panose="02000000000000000000" pitchFamily="2" charset="0"/>
              </a:rPr>
              <a:t>Chladni</a:t>
            </a:r>
            <a:r>
              <a:rPr lang="en-US" dirty="0">
                <a:latin typeface="Roboto" panose="02000000000000000000" pitchFamily="2" charset="0"/>
                <a:ea typeface="Roboto" panose="02000000000000000000" pitchFamily="2" charset="0"/>
              </a:rPr>
              <a:t> Patterns’</a:t>
            </a:r>
          </a:p>
          <a:p>
            <a:endParaRPr lang="en-US" dirty="0">
              <a:latin typeface="Roboto" panose="02000000000000000000" pitchFamily="2" charset="0"/>
              <a:ea typeface="Roboto" panose="02000000000000000000" pitchFamily="2" charset="0"/>
            </a:endParaRPr>
          </a:p>
          <a:p>
            <a:r>
              <a:rPr lang="en-US" sz="1200" kern="1200" baseline="0" dirty="0">
                <a:solidFill>
                  <a:schemeClr val="tx1"/>
                </a:solidFill>
                <a:latin typeface="Roboto" panose="02000000000000000000" pitchFamily="2" charset="0"/>
                <a:ea typeface="Roboto" panose="02000000000000000000" pitchFamily="2" charset="0"/>
                <a:cs typeface="+mn-cs"/>
              </a:rPr>
              <a:t>REFLECTIONS ON MAGIC SQUARES</a:t>
            </a:r>
          </a:p>
          <a:p>
            <a:r>
              <a:rPr lang="en-US" sz="1200" kern="1200" baseline="0" dirty="0">
                <a:solidFill>
                  <a:schemeClr val="tx1"/>
                </a:solidFill>
                <a:latin typeface="Roboto" panose="02000000000000000000" pitchFamily="2" charset="0"/>
                <a:ea typeface="Roboto" panose="02000000000000000000" pitchFamily="2" charset="0"/>
                <a:cs typeface="+mn-cs"/>
              </a:rPr>
              <a:t>Autor: Paul </a:t>
            </a:r>
            <a:r>
              <a:rPr lang="en-US" sz="1200" kern="1200" baseline="0" dirty="0" err="1">
                <a:solidFill>
                  <a:schemeClr val="tx1"/>
                </a:solidFill>
                <a:latin typeface="Roboto" panose="02000000000000000000" pitchFamily="2" charset="0"/>
                <a:ea typeface="Roboto" panose="02000000000000000000" pitchFamily="2" charset="0"/>
                <a:cs typeface="+mn-cs"/>
              </a:rPr>
              <a:t>Carus</a:t>
            </a:r>
            <a:endParaRPr lang="en-US" sz="1200" kern="1200" baseline="0" dirty="0">
              <a:solidFill>
                <a:schemeClr val="tx1"/>
              </a:solidFill>
              <a:latin typeface="Roboto" panose="02000000000000000000" pitchFamily="2" charset="0"/>
              <a:ea typeface="Roboto" panose="02000000000000000000" pitchFamily="2" charset="0"/>
              <a:cs typeface="+mn-cs"/>
            </a:endParaRPr>
          </a:p>
          <a:p>
            <a:r>
              <a:rPr lang="en-US" sz="1200" kern="1200" baseline="0" dirty="0">
                <a:solidFill>
                  <a:schemeClr val="tx1"/>
                </a:solidFill>
                <a:latin typeface="Roboto" panose="02000000000000000000" pitchFamily="2" charset="0"/>
                <a:ea typeface="Roboto" panose="02000000000000000000" pitchFamily="2" charset="0"/>
                <a:cs typeface="+mn-cs"/>
              </a:rPr>
              <a:t>Fonte: The Monist, Vol. 16, No. 1 (January, 1906), pp. 123-147</a:t>
            </a:r>
          </a:p>
          <a:p>
            <a:r>
              <a:rPr lang="en-US" sz="1200" kern="1200" baseline="0" dirty="0">
                <a:solidFill>
                  <a:schemeClr val="tx1"/>
                </a:solidFill>
                <a:latin typeface="Roboto" panose="02000000000000000000" pitchFamily="2" charset="0"/>
                <a:ea typeface="Roboto" panose="02000000000000000000" pitchFamily="2" charset="0"/>
                <a:cs typeface="+mn-cs"/>
              </a:rPr>
              <a:t>Published by: Oxford University Press</a:t>
            </a:r>
          </a:p>
          <a:p>
            <a:r>
              <a:rPr lang="en-US" sz="1200" kern="1200" baseline="0" dirty="0">
                <a:solidFill>
                  <a:schemeClr val="tx1"/>
                </a:solidFill>
                <a:latin typeface="Roboto" panose="02000000000000000000" pitchFamily="2" charset="0"/>
                <a:ea typeface="Roboto" panose="02000000000000000000" pitchFamily="2" charset="0"/>
                <a:cs typeface="+mn-cs"/>
              </a:rPr>
              <a:t>URL: https://www.jstor.org/stable/27899639</a:t>
            </a:r>
            <a:endParaRPr lang="en-US"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fld id="{F137C5FD-3FDE-BA4F-8F79-D41BDCD5AC82}" type="slidenum">
              <a:rPr lang="en-US" smtClean="0"/>
              <a:pPr/>
              <a:t>42</a:t>
            </a:fld>
            <a:endParaRPr lang="en-US"/>
          </a:p>
        </p:txBody>
      </p:sp>
    </p:spTree>
    <p:extLst>
      <p:ext uri="{BB962C8B-B14F-4D97-AF65-F5344CB8AC3E}">
        <p14:creationId xmlns:p14="http://schemas.microsoft.com/office/powerpoint/2010/main" val="12202606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err="1"/>
              <a:t>Baseado</a:t>
            </a:r>
            <a:r>
              <a:rPr lang="en-US" dirty="0"/>
              <a:t> no </a:t>
            </a:r>
            <a:r>
              <a:rPr lang="en-US" dirty="0" err="1"/>
              <a:t>trabalho</a:t>
            </a:r>
            <a:r>
              <a:rPr lang="en-US" dirty="0"/>
              <a:t> do Dr. Paul </a:t>
            </a:r>
            <a:r>
              <a:rPr lang="en-US" dirty="0" err="1"/>
              <a:t>Carus</a:t>
            </a:r>
            <a:r>
              <a:rPr lang="en-US" dirty="0"/>
              <a:t> (1906)</a:t>
            </a:r>
          </a:p>
          <a:p>
            <a:endParaRPr lang="en-US" dirty="0"/>
          </a:p>
          <a:p>
            <a:r>
              <a:rPr lang="en-US" sz="1200" kern="1200" baseline="0" dirty="0">
                <a:solidFill>
                  <a:schemeClr val="tx1"/>
                </a:solidFill>
                <a:latin typeface="+mn-lt"/>
                <a:ea typeface="+mn-ea"/>
                <a:cs typeface="+mn-cs"/>
              </a:rPr>
              <a:t>REFLECTIONS ON MAGIC SQUARES</a:t>
            </a:r>
          </a:p>
          <a:p>
            <a:r>
              <a:rPr lang="en-US" sz="1200" kern="1200" baseline="0" dirty="0">
                <a:solidFill>
                  <a:schemeClr val="tx1"/>
                </a:solidFill>
                <a:latin typeface="+mn-lt"/>
                <a:ea typeface="+mn-ea"/>
                <a:cs typeface="+mn-cs"/>
              </a:rPr>
              <a:t>Autor: Paul </a:t>
            </a:r>
            <a:r>
              <a:rPr lang="en-US" sz="1200" kern="1200" baseline="0" dirty="0" err="1">
                <a:solidFill>
                  <a:schemeClr val="tx1"/>
                </a:solidFill>
                <a:latin typeface="+mn-lt"/>
                <a:ea typeface="+mn-ea"/>
                <a:cs typeface="+mn-cs"/>
              </a:rPr>
              <a:t>Carus</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Fonte: The Monist, Vol. 16, No. 1 (January, 1906), pp. 123-147</a:t>
            </a:r>
          </a:p>
          <a:p>
            <a:r>
              <a:rPr lang="en-US" sz="1200" kern="1200" baseline="0" dirty="0" err="1">
                <a:solidFill>
                  <a:schemeClr val="tx1"/>
                </a:solidFill>
                <a:latin typeface="+mn-lt"/>
                <a:ea typeface="+mn-ea"/>
                <a:cs typeface="+mn-cs"/>
              </a:rPr>
              <a:t>Editdo</a:t>
            </a:r>
            <a:r>
              <a:rPr lang="en-US" sz="1200" kern="1200" baseline="0" dirty="0">
                <a:solidFill>
                  <a:schemeClr val="tx1"/>
                </a:solidFill>
                <a:latin typeface="+mn-lt"/>
                <a:ea typeface="+mn-ea"/>
                <a:cs typeface="+mn-cs"/>
              </a:rPr>
              <a:t> por: Oxford University Press</a:t>
            </a:r>
          </a:p>
          <a:p>
            <a:r>
              <a:rPr lang="en-US" sz="1200" kern="1200" baseline="0" dirty="0">
                <a:solidFill>
                  <a:schemeClr val="tx1"/>
                </a:solidFill>
                <a:latin typeface="+mn-lt"/>
                <a:ea typeface="+mn-ea"/>
                <a:cs typeface="+mn-cs"/>
              </a:rPr>
              <a:t>URL: https://www.jstor.org/stable/27899639</a:t>
            </a:r>
          </a:p>
          <a:p>
            <a:endParaRPr lang="en-US" sz="1200" kern="1200" baseline="0" dirty="0">
              <a:solidFill>
                <a:schemeClr val="tx1"/>
              </a:solidFill>
              <a:latin typeface="+mn-lt"/>
              <a:ea typeface="+mn-ea"/>
              <a:cs typeface="+mn-cs"/>
            </a:endParaRPr>
          </a:p>
          <a:p>
            <a:r>
              <a:rPr lang="en-US" sz="1200" kern="1200" baseline="0" dirty="0" err="1">
                <a:solidFill>
                  <a:schemeClr val="tx1"/>
                </a:solidFill>
                <a:latin typeface="+mn-lt"/>
                <a:ea typeface="+mn-ea"/>
                <a:cs typeface="+mn-cs"/>
              </a:rPr>
              <a:t>Imagem</a:t>
            </a:r>
            <a:r>
              <a:rPr lang="en-US" sz="1200" kern="1200" baseline="0" dirty="0">
                <a:solidFill>
                  <a:schemeClr val="tx1"/>
                </a:solidFill>
                <a:latin typeface="+mn-lt"/>
                <a:ea typeface="+mn-ea"/>
                <a:cs typeface="+mn-cs"/>
              </a:rPr>
              <a:t>: Stephen Morris:https://www.flickr.com/photos/nonlin/3861695253 (CC BY 2.0)</a:t>
            </a:r>
            <a:endParaRPr lang="en-US" dirty="0"/>
          </a:p>
          <a:p>
            <a:endParaRPr lang="en-US"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43</a:t>
            </a:fld>
            <a:endParaRPr lang="en-US"/>
          </a:p>
        </p:txBody>
      </p:sp>
    </p:spTree>
    <p:extLst>
      <p:ext uri="{BB962C8B-B14F-4D97-AF65-F5344CB8AC3E}">
        <p14:creationId xmlns:p14="http://schemas.microsoft.com/office/powerpoint/2010/main" val="1094777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Roboto" panose="02000000000000000000" pitchFamily="2" charset="0"/>
                <a:ea typeface="Roboto" panose="02000000000000000000" pitchFamily="2" charset="0"/>
              </a:rPr>
              <a:t>Demonstração</a:t>
            </a:r>
            <a:r>
              <a:rPr lang="en-US" dirty="0">
                <a:latin typeface="Roboto" panose="02000000000000000000" pitchFamily="2" charset="0"/>
                <a:ea typeface="Roboto" panose="02000000000000000000" pitchFamily="2" charset="0"/>
              </a:rPr>
              <a:t> de Lego com </a:t>
            </a:r>
            <a:r>
              <a:rPr lang="en-US" dirty="0" err="1">
                <a:latin typeface="Roboto" panose="02000000000000000000" pitchFamily="2" charset="0"/>
                <a:ea typeface="Roboto" panose="02000000000000000000" pitchFamily="2" charset="0"/>
              </a:rPr>
              <a:t>água</a:t>
            </a:r>
            <a:r>
              <a:rPr lang="en-US" baseline="0" dirty="0">
                <a:latin typeface="Roboto" panose="02000000000000000000" pitchFamily="2" charset="0"/>
                <a:ea typeface="Roboto" panose="02000000000000000000" pitchFamily="2" charset="0"/>
              </a:rPr>
              <a:t> - </a:t>
            </a:r>
            <a:r>
              <a:rPr lang="en-US" dirty="0">
                <a:latin typeface="Roboto" panose="02000000000000000000" pitchFamily="2" charset="0"/>
                <a:ea typeface="Roboto" panose="02000000000000000000" pitchFamily="2" charset="0"/>
              </a:rPr>
              <a:t>https://en.wikipedia.org/wiki/File:Legoretention.jpg</a:t>
            </a:r>
          </a:p>
          <a:p>
            <a:r>
              <a:rPr lang="en-US" dirty="0">
                <a:latin typeface="Roboto" panose="02000000000000000000" pitchFamily="2" charset="0"/>
                <a:ea typeface="Roboto" panose="02000000000000000000" pitchFamily="2" charset="0"/>
              </a:rPr>
              <a:t>Autor:</a:t>
            </a:r>
            <a:r>
              <a:rPr lang="en-US" baseline="0" dirty="0">
                <a:latin typeface="Roboto" panose="02000000000000000000" pitchFamily="2" charset="0"/>
                <a:ea typeface="Roboto" panose="02000000000000000000" pitchFamily="2" charset="0"/>
              </a:rPr>
              <a:t> Matthew Knecht Gallatin</a:t>
            </a:r>
          </a:p>
          <a:p>
            <a:r>
              <a:rPr lang="en-US" baseline="0" dirty="0">
                <a:latin typeface="Roboto" panose="02000000000000000000" pitchFamily="2" charset="0"/>
                <a:ea typeface="Roboto" panose="02000000000000000000" pitchFamily="2" charset="0"/>
              </a:rPr>
              <a:t>CC 3.0</a:t>
            </a:r>
          </a:p>
          <a:p>
            <a:endParaRPr lang="en-US" baseline="0" dirty="0">
              <a:latin typeface="Roboto" panose="02000000000000000000" pitchFamily="2" charset="0"/>
              <a:ea typeface="Roboto" panose="02000000000000000000" pitchFamily="2" charset="0"/>
            </a:endParaRPr>
          </a:p>
          <a:p>
            <a:r>
              <a:rPr lang="en-US" baseline="0" dirty="0" err="1">
                <a:latin typeface="Roboto" panose="02000000000000000000" pitchFamily="2" charset="0"/>
                <a:ea typeface="Roboto" panose="02000000000000000000" pitchFamily="2" charset="0"/>
              </a:rPr>
              <a:t>Retenção</a:t>
            </a:r>
            <a:r>
              <a:rPr lang="en-US" baseline="0" dirty="0">
                <a:latin typeface="Roboto" panose="02000000000000000000" pitchFamily="2" charset="0"/>
                <a:ea typeface="Roboto" panose="02000000000000000000" pitchFamily="2" charset="0"/>
              </a:rPr>
              <a:t> de </a:t>
            </a:r>
            <a:r>
              <a:rPr lang="en-US" baseline="0" dirty="0" err="1">
                <a:latin typeface="Roboto" panose="02000000000000000000" pitchFamily="2" charset="0"/>
                <a:ea typeface="Roboto" panose="02000000000000000000" pitchFamily="2" charset="0"/>
              </a:rPr>
              <a:t>água</a:t>
            </a:r>
            <a:r>
              <a:rPr lang="en-US" baseline="0" dirty="0">
                <a:latin typeface="Roboto" panose="02000000000000000000" pitchFamily="2" charset="0"/>
                <a:ea typeface="Roboto" panose="02000000000000000000" pitchFamily="2" charset="0"/>
              </a:rPr>
              <a:t> no </a:t>
            </a:r>
            <a:r>
              <a:rPr lang="en-US" baseline="0" dirty="0" err="1">
                <a:latin typeface="Roboto" panose="02000000000000000000" pitchFamily="2" charset="0"/>
                <a:ea typeface="Roboto" panose="02000000000000000000" pitchFamily="2" charset="0"/>
              </a:rPr>
              <a:t>quadrado</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mágico</a:t>
            </a:r>
            <a:r>
              <a:rPr lang="en-US" baseline="0" dirty="0">
                <a:latin typeface="Roboto" panose="02000000000000000000" pitchFamily="2" charset="0"/>
                <a:ea typeface="Roboto" panose="02000000000000000000" pitchFamily="2" charset="0"/>
              </a:rPr>
              <a:t> 5x5 - https://en.wikipedia.org/wiki/File:Magicsquareretention.jpeg</a:t>
            </a:r>
          </a:p>
          <a:p>
            <a:r>
              <a:rPr lang="en-US" baseline="0" dirty="0">
                <a:latin typeface="Roboto" panose="02000000000000000000" pitchFamily="2" charset="0"/>
                <a:ea typeface="Roboto" panose="02000000000000000000" pitchFamily="2" charset="0"/>
              </a:rPr>
              <a:t>Autor: Walter Trump</a:t>
            </a:r>
          </a:p>
          <a:p>
            <a:r>
              <a:rPr lang="en-US" baseline="0" dirty="0">
                <a:latin typeface="Roboto" panose="02000000000000000000" pitchFamily="2" charset="0"/>
                <a:ea typeface="Roboto" panose="02000000000000000000" pitchFamily="2" charset="0"/>
              </a:rPr>
              <a:t>CC 3.0</a:t>
            </a:r>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fld id="{F137C5FD-3FDE-BA4F-8F79-D41BDCD5AC82}" type="slidenum">
              <a:rPr lang="en-US" smtClean="0"/>
              <a:pPr/>
              <a:t>44</a:t>
            </a:fld>
            <a:endParaRPr lang="en-US"/>
          </a:p>
        </p:txBody>
      </p:sp>
    </p:spTree>
    <p:extLst>
      <p:ext uri="{BB962C8B-B14F-4D97-AF65-F5344CB8AC3E}">
        <p14:creationId xmlns:p14="http://schemas.microsoft.com/office/powerpoint/2010/main" val="1712939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t>
            </a:r>
          </a:p>
        </p:txBody>
      </p:sp>
      <p:sp>
        <p:nvSpPr>
          <p:cNvPr id="4" name="Marcador de Posição do Número do Diapositivo 3"/>
          <p:cNvSpPr>
            <a:spLocks noGrp="1"/>
          </p:cNvSpPr>
          <p:nvPr>
            <p:ph type="sldNum" sz="quarter" idx="5"/>
          </p:nvPr>
        </p:nvSpPr>
        <p:spPr/>
        <p:txBody>
          <a:bodyPr/>
          <a:lstStyle/>
          <a:p>
            <a:fld id="{F137C5FD-3FDE-BA4F-8F79-D41BDCD5AC82}" type="slidenum">
              <a:rPr lang="en-US" smtClean="0"/>
              <a:pPr/>
              <a:t>45</a:t>
            </a:fld>
            <a:endParaRPr lang="en-US"/>
          </a:p>
        </p:txBody>
      </p:sp>
    </p:spTree>
    <p:extLst>
      <p:ext uri="{BB962C8B-B14F-4D97-AF65-F5344CB8AC3E}">
        <p14:creationId xmlns:p14="http://schemas.microsoft.com/office/powerpoint/2010/main" val="25776359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Roboto" panose="02000000000000000000" pitchFamily="2" charset="0"/>
                <a:ea typeface="Roboto" panose="02000000000000000000" pitchFamily="2" charset="0"/>
              </a:rPr>
              <a:t>https://</a:t>
            </a:r>
            <a:r>
              <a:rPr lang="en-US" dirty="0" err="1">
                <a:latin typeface="Roboto" panose="02000000000000000000" pitchFamily="2" charset="0"/>
                <a:ea typeface="Roboto" panose="02000000000000000000" pitchFamily="2" charset="0"/>
              </a:rPr>
              <a:t>en.wikipedia.org</a:t>
            </a:r>
            <a:r>
              <a:rPr lang="en-US" dirty="0">
                <a:latin typeface="Roboto" panose="02000000000000000000" pitchFamily="2" charset="0"/>
                <a:ea typeface="Roboto" panose="02000000000000000000" pitchFamily="2" charset="0"/>
              </a:rPr>
              <a:t>/wiki/File:4-cube_4%5E4.png</a:t>
            </a:r>
          </a:p>
          <a:p>
            <a:r>
              <a:rPr lang="en-US" dirty="0">
                <a:latin typeface="Roboto" panose="02000000000000000000" pitchFamily="2" charset="0"/>
                <a:ea typeface="Roboto" panose="02000000000000000000" pitchFamily="2" charset="0"/>
              </a:rPr>
              <a:t>Autor: </a:t>
            </a:r>
            <a:r>
              <a:rPr lang="en-US" dirty="0" err="1">
                <a:latin typeface="Roboto" panose="02000000000000000000" pitchFamily="2" charset="0"/>
                <a:ea typeface="Roboto" panose="02000000000000000000" pitchFamily="2" charset="0"/>
              </a:rPr>
              <a:t>SpinningSpark</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CC Attribution-</a:t>
            </a:r>
            <a:r>
              <a:rPr lang="en-US" dirty="0" err="1">
                <a:latin typeface="Roboto" panose="02000000000000000000" pitchFamily="2" charset="0"/>
                <a:ea typeface="Roboto" panose="02000000000000000000" pitchFamily="2" charset="0"/>
              </a:rPr>
              <a:t>ShareAlike</a:t>
            </a:r>
            <a:r>
              <a:rPr lang="en-US" dirty="0">
                <a:latin typeface="Roboto" panose="02000000000000000000" pitchFamily="2" charset="0"/>
                <a:ea typeface="Roboto" panose="02000000000000000000" pitchFamily="2" charset="0"/>
              </a:rPr>
              <a:t> 3.0</a:t>
            </a:r>
          </a:p>
        </p:txBody>
      </p:sp>
      <p:sp>
        <p:nvSpPr>
          <p:cNvPr id="4" name="Slide Number Placeholder 3"/>
          <p:cNvSpPr>
            <a:spLocks noGrp="1"/>
          </p:cNvSpPr>
          <p:nvPr>
            <p:ph type="sldNum" sz="quarter" idx="10"/>
          </p:nvPr>
        </p:nvSpPr>
        <p:spPr/>
        <p:txBody>
          <a:bodyPr/>
          <a:lstStyle/>
          <a:p>
            <a:fld id="{F137C5FD-3FDE-BA4F-8F79-D41BDCD5AC82}" type="slidenum">
              <a:rPr lang="en-US" smtClean="0"/>
              <a:pPr/>
              <a:t>46</a:t>
            </a:fld>
            <a:endParaRPr lang="en-US"/>
          </a:p>
        </p:txBody>
      </p:sp>
    </p:spTree>
    <p:extLst>
      <p:ext uri="{BB962C8B-B14F-4D97-AF65-F5344CB8AC3E}">
        <p14:creationId xmlns:p14="http://schemas.microsoft.com/office/powerpoint/2010/main" val="1396867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O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Quadrado</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Geomágico</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de Lee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Sallows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é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inspirado</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num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quadrado</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de Luo Shu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feito</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com poliminós de 1 a 9, com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três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soluções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do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lado</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direito</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cada</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uma</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delas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com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uma</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unidade</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em</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falta</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Os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alunos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podem</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observar</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que as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pequenas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unidades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de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cor</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turquesa</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correspondem</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aos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três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maiores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a:t>
            </a:r>
            <a:r>
              <a:rPr lang="en-US" sz="1200" b="0" i="0" u="none" strike="noStrike" kern="1200" dirty="0" err="1">
                <a:solidFill>
                  <a:schemeClr val="tx1"/>
                </a:solidFill>
                <a:effectLst/>
                <a:latin typeface="Roboto" panose="02000000000000000000" pitchFamily="2" charset="0"/>
                <a:ea typeface="Roboto" panose="02000000000000000000" pitchFamily="2" charset="0"/>
                <a:cs typeface="+mn-cs"/>
              </a:rPr>
              <a:t>negativos</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do </a:t>
            </a:r>
            <a:r>
              <a:rPr lang="en-US" sz="1200" b="0" i="1" u="none" strike="noStrike" kern="1200" dirty="0">
                <a:solidFill>
                  <a:schemeClr val="tx1"/>
                </a:solidFill>
                <a:effectLst/>
                <a:latin typeface="Roboto" panose="02000000000000000000" pitchFamily="2" charset="0"/>
                <a:ea typeface="Roboto" panose="02000000000000000000" pitchFamily="2" charset="0"/>
                <a:cs typeface="+mn-cs"/>
              </a:rPr>
              <a:t>slide</a:t>
            </a:r>
            <a:r>
              <a:rPr lang="en-US" sz="1200" b="0" i="0" u="none" strike="noStrike" kern="1200" dirty="0">
                <a:solidFill>
                  <a:schemeClr val="tx1"/>
                </a:solidFill>
                <a:effectLst/>
                <a:latin typeface="Roboto" panose="02000000000000000000" pitchFamily="2" charset="0"/>
                <a:ea typeface="Roboto" panose="02000000000000000000" pitchFamily="2" charset="0"/>
                <a:cs typeface="+mn-cs"/>
              </a:rPr>
              <a:t> 6.</a:t>
            </a:r>
            <a:endParaRPr lang="en-US" sz="1200" b="0" i="0" u="none" strike="noStrike" kern="1200" baseline="0" dirty="0">
              <a:solidFill>
                <a:schemeClr val="tx1"/>
              </a:solidFill>
              <a:effectLst/>
              <a:latin typeface="Roboto" panose="02000000000000000000" pitchFamily="2" charset="0"/>
              <a:ea typeface="Roboto" panose="02000000000000000000" pitchFamily="2" charset="0"/>
              <a:cs typeface="+mn-cs"/>
            </a:endParaRPr>
          </a:p>
          <a:p>
            <a:endParaRPr lang="en-US" sz="1200" b="0" i="0" u="none" strike="noStrike" kern="1200" baseline="0" dirty="0">
              <a:solidFill>
                <a:schemeClr val="tx1"/>
              </a:solidFill>
              <a:effectLst/>
              <a:latin typeface="Roboto" panose="02000000000000000000" pitchFamily="2" charset="0"/>
              <a:ea typeface="Roboto" panose="02000000000000000000" pitchFamily="2" charset="0"/>
              <a:cs typeface="+mn-cs"/>
            </a:endParaRPr>
          </a:p>
          <a:p>
            <a:r>
              <a:rPr lang="en-US" sz="1200" b="0" i="0" u="none" strike="noStrike" kern="1200" baseline="0" dirty="0" err="1">
                <a:solidFill>
                  <a:schemeClr val="tx1"/>
                </a:solidFill>
                <a:effectLst/>
                <a:latin typeface="Roboto" panose="02000000000000000000" pitchFamily="2" charset="0"/>
                <a:ea typeface="Roboto" panose="02000000000000000000" pitchFamily="2" charset="0"/>
                <a:cs typeface="+mn-cs"/>
              </a:rPr>
              <a:t>Reproduzido</a:t>
            </a:r>
            <a:r>
              <a:rPr lang="en-US" sz="1200" b="0" i="0" u="none" strike="noStrike" kern="1200" baseline="0" dirty="0">
                <a:solidFill>
                  <a:schemeClr val="tx1"/>
                </a:solidFill>
                <a:effectLst/>
                <a:latin typeface="Roboto" panose="02000000000000000000" pitchFamily="2" charset="0"/>
                <a:ea typeface="Roboto" panose="02000000000000000000" pitchFamily="2" charset="0"/>
                <a:cs typeface="+mn-cs"/>
              </a:rPr>
              <a:t> do original </a:t>
            </a:r>
            <a:r>
              <a:rPr lang="en-US" sz="1200" b="0" i="0" u="none" strike="noStrike" kern="1200" baseline="0" dirty="0" err="1">
                <a:solidFill>
                  <a:schemeClr val="tx1"/>
                </a:solidFill>
                <a:effectLst/>
                <a:latin typeface="Roboto" panose="02000000000000000000" pitchFamily="2" charset="0"/>
                <a:ea typeface="Roboto" panose="02000000000000000000" pitchFamily="2" charset="0"/>
                <a:cs typeface="+mn-cs"/>
              </a:rPr>
              <a:t>em</a:t>
            </a:r>
            <a:r>
              <a:rPr lang="en-US" sz="1200" b="0" i="0" u="none" strike="noStrike" kern="1200" baseline="0" dirty="0">
                <a:solidFill>
                  <a:schemeClr val="tx1"/>
                </a:solidFill>
                <a:effectLst/>
                <a:latin typeface="Roboto" panose="02000000000000000000" pitchFamily="2" charset="0"/>
                <a:ea typeface="Roboto" panose="02000000000000000000" pitchFamily="2" charset="0"/>
                <a:cs typeface="+mn-cs"/>
              </a:rPr>
              <a:t> https://en.wikipedia.org/wiki/Lee_Sallows  (CC BY SA 3.0)</a:t>
            </a:r>
            <a:endParaRPr lang="en-US" sz="1200" b="0" i="0" u="none" strike="noStrike" kern="1200" dirty="0">
              <a:solidFill>
                <a:schemeClr val="tx1"/>
              </a:solidFill>
              <a:effectLst/>
              <a:latin typeface="Roboto" panose="02000000000000000000" pitchFamily="2" charset="0"/>
              <a:ea typeface="Roboto" panose="02000000000000000000" pitchFamily="2" charset="0"/>
              <a:cs typeface="+mn-cs"/>
            </a:endParaRPr>
          </a:p>
        </p:txBody>
      </p:sp>
      <p:sp>
        <p:nvSpPr>
          <p:cNvPr id="4" name="Slide Number Placeholder 3"/>
          <p:cNvSpPr>
            <a:spLocks noGrp="1"/>
          </p:cNvSpPr>
          <p:nvPr>
            <p:ph type="sldNum" sz="quarter" idx="10"/>
          </p:nvPr>
        </p:nvSpPr>
        <p:spPr/>
        <p:txBody>
          <a:bodyPr/>
          <a:lstStyle/>
          <a:p>
            <a:fld id="{F137C5FD-3FDE-BA4F-8F79-D41BDCD5AC82}" type="slidenum">
              <a:rPr lang="en-US" smtClean="0"/>
              <a:pPr/>
              <a:t>47</a:t>
            </a:fld>
            <a:endParaRPr lang="en-US"/>
          </a:p>
        </p:txBody>
      </p:sp>
    </p:spTree>
    <p:extLst>
      <p:ext uri="{BB962C8B-B14F-4D97-AF65-F5344CB8AC3E}">
        <p14:creationId xmlns:p14="http://schemas.microsoft.com/office/powerpoint/2010/main" val="1518632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err="1">
                <a:latin typeface="Roboto" panose="02000000000000000000" pitchFamily="2" charset="0"/>
                <a:ea typeface="Roboto" panose="02000000000000000000" pitchFamily="2" charset="0"/>
              </a:rPr>
              <a:t>Atividade</a:t>
            </a:r>
            <a:r>
              <a:rPr lang="en-US" dirty="0">
                <a:latin typeface="Roboto" panose="02000000000000000000" pitchFamily="2" charset="0"/>
                <a:ea typeface="Roboto" panose="02000000000000000000" pitchFamily="2" charset="0"/>
              </a:rPr>
              <a:t> de </a:t>
            </a:r>
            <a:r>
              <a:rPr lang="en-US" dirty="0" err="1">
                <a:latin typeface="Roboto" panose="02000000000000000000" pitchFamily="2" charset="0"/>
                <a:ea typeface="Roboto" panose="02000000000000000000" pitchFamily="2" charset="0"/>
              </a:rPr>
              <a:t>extensão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este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método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pode</a:t>
            </a:r>
            <a:r>
              <a:rPr lang="en-US" dirty="0">
                <a:latin typeface="Roboto" panose="02000000000000000000" pitchFamily="2" charset="0"/>
                <a:ea typeface="Roboto" panose="02000000000000000000" pitchFamily="2" charset="0"/>
              </a:rPr>
              <a:t> ser </a:t>
            </a:r>
            <a:r>
              <a:rPr lang="en-US" dirty="0" err="1">
                <a:latin typeface="Roboto" panose="02000000000000000000" pitchFamily="2" charset="0"/>
                <a:ea typeface="Roboto" panose="02000000000000000000" pitchFamily="2" charset="0"/>
              </a:rPr>
              <a:t>usado</a:t>
            </a:r>
            <a:r>
              <a:rPr lang="en-US" dirty="0">
                <a:latin typeface="Roboto" panose="02000000000000000000" pitchFamily="2" charset="0"/>
                <a:ea typeface="Roboto" panose="02000000000000000000" pitchFamily="2" charset="0"/>
              </a:rPr>
              <a:t> para </a:t>
            </a:r>
            <a:r>
              <a:rPr lang="en-US" dirty="0" err="1">
                <a:latin typeface="Roboto" panose="02000000000000000000" pitchFamily="2" charset="0"/>
                <a:ea typeface="Roboto" panose="02000000000000000000" pitchFamily="2" charset="0"/>
              </a:rPr>
              <a:t>criar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Quadrados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Mágicos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ímpares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maiores</a:t>
            </a:r>
            <a:r>
              <a:rPr lang="en-US" dirty="0">
                <a:latin typeface="Roboto" panose="02000000000000000000" pitchFamily="2" charset="0"/>
                <a:ea typeface="Roboto" panose="02000000000000000000" pitchFamily="2" charset="0"/>
              </a:rPr>
              <a:t>.</a:t>
            </a:r>
          </a:p>
        </p:txBody>
      </p:sp>
      <p:sp>
        <p:nvSpPr>
          <p:cNvPr id="4" name="Slide Number Placeholder 3"/>
          <p:cNvSpPr>
            <a:spLocks noGrp="1"/>
          </p:cNvSpPr>
          <p:nvPr>
            <p:ph type="sldNum" sz="quarter" idx="10"/>
          </p:nvPr>
        </p:nvSpPr>
        <p:spPr/>
        <p:txBody>
          <a:bodyPr/>
          <a:lstStyle/>
          <a:p>
            <a:fld id="{F137C5FD-3FDE-BA4F-8F79-D41BDCD5AC82}" type="slidenum">
              <a:rPr lang="en-US" smtClean="0"/>
              <a:pPr/>
              <a:t>48</a:t>
            </a:fld>
            <a:endParaRPr lang="en-US"/>
          </a:p>
        </p:txBody>
      </p:sp>
    </p:spTree>
    <p:extLst>
      <p:ext uri="{BB962C8B-B14F-4D97-AF65-F5344CB8AC3E}">
        <p14:creationId xmlns:p14="http://schemas.microsoft.com/office/powerpoint/2010/main" val="3874955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a:t>https://</a:t>
            </a:r>
            <a:r>
              <a:rPr lang="en-US" dirty="0" err="1"/>
              <a:t>www.magischvierkant.com</a:t>
            </a:r>
            <a:r>
              <a:rPr lang="en-US" dirty="0"/>
              <a:t>/two-dimensional-</a:t>
            </a:r>
            <a:r>
              <a:rPr lang="en-US" dirty="0" err="1"/>
              <a:t>eng</a:t>
            </a:r>
            <a:r>
              <a:rPr lang="en-US" dirty="0"/>
              <a:t>/7x7/diagonal-method/</a:t>
            </a:r>
          </a:p>
        </p:txBody>
      </p:sp>
      <p:sp>
        <p:nvSpPr>
          <p:cNvPr id="4" name="Slide Number Placeholder 3"/>
          <p:cNvSpPr>
            <a:spLocks noGrp="1"/>
          </p:cNvSpPr>
          <p:nvPr>
            <p:ph type="sldNum" sz="quarter" idx="10"/>
          </p:nvPr>
        </p:nvSpPr>
        <p:spPr/>
        <p:txBody>
          <a:bodyPr/>
          <a:lstStyle/>
          <a:p>
            <a:fld id="{F137C5FD-3FDE-BA4F-8F79-D41BDCD5AC82}" type="slidenum">
              <a:rPr lang="en-US" smtClean="0"/>
              <a:pPr/>
              <a:t>49</a:t>
            </a:fld>
            <a:endParaRPr lang="en-US"/>
          </a:p>
        </p:txBody>
      </p:sp>
    </p:spTree>
    <p:extLst>
      <p:ext uri="{BB962C8B-B14F-4D97-AF65-F5344CB8AC3E}">
        <p14:creationId xmlns:p14="http://schemas.microsoft.com/office/powerpoint/2010/main" val="48413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a:latin typeface="Roboto" panose="02000000000000000000" pitchFamily="2" charset="0"/>
                <a:ea typeface="Roboto" panose="02000000000000000000" pitchFamily="2" charset="0"/>
              </a:rPr>
              <a:t>(</a:t>
            </a:r>
            <a:r>
              <a:rPr lang="en-US" dirty="0" err="1">
                <a:latin typeface="Roboto" panose="02000000000000000000" pitchFamily="2" charset="0"/>
                <a:ea typeface="Roboto" panose="02000000000000000000" pitchFamily="2" charset="0"/>
              </a:rPr>
              <a:t>Somente</a:t>
            </a:r>
            <a:r>
              <a:rPr lang="en-US" dirty="0">
                <a:latin typeface="Roboto" panose="02000000000000000000" pitchFamily="2" charset="0"/>
                <a:ea typeface="Roboto" panose="02000000000000000000" pitchFamily="2" charset="0"/>
              </a:rPr>
              <a:t> com </a:t>
            </a:r>
            <a:r>
              <a:rPr lang="en-US" dirty="0" err="1">
                <a:latin typeface="Roboto" panose="02000000000000000000" pitchFamily="2" charset="0"/>
                <a:ea typeface="Roboto" panose="02000000000000000000" pitchFamily="2" charset="0"/>
              </a:rPr>
              <a:t>rotações</a:t>
            </a:r>
            <a:r>
              <a:rPr lang="en-US" dirty="0">
                <a:latin typeface="Roboto" panose="02000000000000000000" pitchFamily="2" charset="0"/>
                <a:ea typeface="Roboto" panose="02000000000000000000" pitchFamily="2" charset="0"/>
              </a:rPr>
              <a:t> e </a:t>
            </a:r>
            <a:r>
              <a:rPr lang="en-US" dirty="0" err="1">
                <a:latin typeface="Roboto" panose="02000000000000000000" pitchFamily="2" charset="0"/>
                <a:ea typeface="Roboto" panose="02000000000000000000" pitchFamily="2" charset="0"/>
              </a:rPr>
              <a:t>reflexões</a:t>
            </a:r>
            <a:r>
              <a:rPr lang="en-US" baseline="0" dirty="0">
                <a:latin typeface="Roboto" panose="02000000000000000000" pitchFamily="2" charset="0"/>
                <a:ea typeface="Roboto" panose="02000000000000000000" pitchFamily="2" charset="0"/>
              </a:rPr>
              <a:t>)</a:t>
            </a:r>
          </a:p>
          <a:p>
            <a:endParaRPr lang="en-US" baseline="0" dirty="0">
              <a:latin typeface="Roboto" panose="02000000000000000000" pitchFamily="2" charset="0"/>
              <a:ea typeface="Roboto" panose="02000000000000000000" pitchFamily="2" charset="0"/>
            </a:endParaRPr>
          </a:p>
          <a:p>
            <a:r>
              <a:rPr lang="en-US" baseline="0" dirty="0">
                <a:latin typeface="Roboto" panose="02000000000000000000" pitchFamily="2" charset="0"/>
                <a:ea typeface="Roboto" panose="02000000000000000000" pitchFamily="2" charset="0"/>
              </a:rPr>
              <a:t>O que </a:t>
            </a:r>
            <a:r>
              <a:rPr lang="en-US" baseline="0" dirty="0" err="1">
                <a:latin typeface="Roboto" panose="02000000000000000000" pitchFamily="2" charset="0"/>
                <a:ea typeface="Roboto" panose="02000000000000000000" pitchFamily="2" charset="0"/>
              </a:rPr>
              <a:t>observas</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em</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relação</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aos</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algarismos</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chineses</a:t>
            </a:r>
            <a:r>
              <a:rPr lang="en-US" baseline="0" dirty="0">
                <a:latin typeface="Roboto" panose="02000000000000000000" pitchFamily="2" charset="0"/>
                <a:ea typeface="Roboto" panose="02000000000000000000" pitchFamily="2" charset="0"/>
              </a:rPr>
              <a:t>?</a:t>
            </a:r>
          </a:p>
          <a:p>
            <a:endParaRPr lang="en-US" baseline="0" dirty="0">
              <a:latin typeface="Roboto" panose="02000000000000000000" pitchFamily="2" charset="0"/>
              <a:ea typeface="Roboto" panose="02000000000000000000" pitchFamily="2" charset="0"/>
            </a:endParaRPr>
          </a:p>
          <a:p>
            <a:r>
              <a:rPr lang="en-US" baseline="0" dirty="0">
                <a:latin typeface="Roboto" panose="02000000000000000000" pitchFamily="2" charset="0"/>
                <a:ea typeface="Roboto" panose="02000000000000000000" pitchFamily="2" charset="0"/>
              </a:rPr>
              <a:t>Fonte da </a:t>
            </a:r>
            <a:r>
              <a:rPr lang="en-US" baseline="0" dirty="0" err="1">
                <a:latin typeface="Roboto" panose="02000000000000000000" pitchFamily="2" charset="0"/>
                <a:ea typeface="Roboto" panose="02000000000000000000" pitchFamily="2" charset="0"/>
              </a:rPr>
              <a:t>versão</a:t>
            </a:r>
            <a:r>
              <a:rPr lang="en-US" baseline="0" dirty="0">
                <a:latin typeface="Roboto" panose="02000000000000000000" pitchFamily="2" charset="0"/>
                <a:ea typeface="Roboto" panose="02000000000000000000" pitchFamily="2" charset="0"/>
              </a:rPr>
              <a:t> </a:t>
            </a:r>
            <a:r>
              <a:rPr lang="en-US" baseline="0" dirty="0" err="1">
                <a:latin typeface="Roboto" panose="02000000000000000000" pitchFamily="2" charset="0"/>
                <a:ea typeface="Roboto" panose="02000000000000000000" pitchFamily="2" charset="0"/>
              </a:rPr>
              <a:t>chinesa</a:t>
            </a:r>
            <a:r>
              <a:rPr lang="en-US" baseline="0" dirty="0">
                <a:latin typeface="Roboto" panose="02000000000000000000" pitchFamily="2" charset="0"/>
                <a:ea typeface="Roboto" panose="02000000000000000000" pitchFamily="2" charset="0"/>
              </a:rPr>
              <a:t> do </a:t>
            </a:r>
            <a:r>
              <a:rPr lang="en-US" baseline="0" dirty="0" err="1">
                <a:latin typeface="Roboto" panose="02000000000000000000" pitchFamily="2" charset="0"/>
                <a:ea typeface="Roboto" panose="02000000000000000000" pitchFamily="2" charset="0"/>
              </a:rPr>
              <a:t>quadrado</a:t>
            </a:r>
            <a:r>
              <a:rPr lang="en-US" baseline="0" dirty="0">
                <a:latin typeface="Roboto" panose="02000000000000000000" pitchFamily="2" charset="0"/>
                <a:ea typeface="Roboto" panose="02000000000000000000" pitchFamily="2" charset="0"/>
              </a:rPr>
              <a:t>:</a:t>
            </a:r>
          </a:p>
          <a:p>
            <a:r>
              <a:rPr lang="en-US" dirty="0">
                <a:latin typeface="Roboto" panose="02000000000000000000" pitchFamily="2" charset="0"/>
                <a:ea typeface="Roboto" panose="02000000000000000000" pitchFamily="2" charset="0"/>
              </a:rPr>
              <a:t>http://</a:t>
            </a:r>
            <a:r>
              <a:rPr lang="en-US" dirty="0" err="1">
                <a:latin typeface="Roboto" panose="02000000000000000000" pitchFamily="2" charset="0"/>
                <a:ea typeface="Roboto" panose="02000000000000000000" pitchFamily="2" charset="0"/>
              </a:rPr>
              <a:t>www.taliscope.com/Collection_en.html</a:t>
            </a:r>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fld id="{F137C5FD-3FDE-BA4F-8F79-D41BDCD5AC82}" type="slidenum">
              <a:rPr lang="en-US" smtClean="0"/>
              <a:pPr/>
              <a:t>5</a:t>
            </a:fld>
            <a:endParaRPr lang="en-US"/>
          </a:p>
        </p:txBody>
      </p:sp>
    </p:spTree>
    <p:extLst>
      <p:ext uri="{BB962C8B-B14F-4D97-AF65-F5344CB8AC3E}">
        <p14:creationId xmlns:p14="http://schemas.microsoft.com/office/powerpoint/2010/main" val="838206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t>
            </a:r>
          </a:p>
        </p:txBody>
      </p:sp>
      <p:sp>
        <p:nvSpPr>
          <p:cNvPr id="4" name="Marcador de Posição do Número do Diapositivo 3"/>
          <p:cNvSpPr>
            <a:spLocks noGrp="1"/>
          </p:cNvSpPr>
          <p:nvPr>
            <p:ph type="sldNum" sz="quarter" idx="5"/>
          </p:nvPr>
        </p:nvSpPr>
        <p:spPr/>
        <p:txBody>
          <a:bodyPr/>
          <a:lstStyle/>
          <a:p>
            <a:fld id="{F137C5FD-3FDE-BA4F-8F79-D41BDCD5AC82}" type="slidenum">
              <a:rPr lang="en-US" smtClean="0"/>
              <a:pPr/>
              <a:t>50</a:t>
            </a:fld>
            <a:endParaRPr lang="en-US"/>
          </a:p>
        </p:txBody>
      </p:sp>
    </p:spTree>
    <p:extLst>
      <p:ext uri="{BB962C8B-B14F-4D97-AF65-F5344CB8AC3E}">
        <p14:creationId xmlns:p14="http://schemas.microsoft.com/office/powerpoint/2010/main" val="2754157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F137C5FD-3FDE-BA4F-8F79-D41BDCD5AC82}" type="slidenum">
              <a:rPr lang="en-US" smtClean="0"/>
              <a:pPr/>
              <a:t>6</a:t>
            </a:fld>
            <a:endParaRPr lang="en-US"/>
          </a:p>
        </p:txBody>
      </p:sp>
    </p:spTree>
    <p:extLst>
      <p:ext uri="{BB962C8B-B14F-4D97-AF65-F5344CB8AC3E}">
        <p14:creationId xmlns:p14="http://schemas.microsoft.com/office/powerpoint/2010/main" val="1757019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r>
              <a:rPr lang="en-US" dirty="0"/>
              <a:t>O que </a:t>
            </a:r>
            <a:r>
              <a:rPr lang="en-US" dirty="0" err="1"/>
              <a:t>observas</a:t>
            </a:r>
            <a:r>
              <a:rPr lang="en-US" dirty="0"/>
              <a:t> </a:t>
            </a:r>
            <a:r>
              <a:rPr lang="en-US" dirty="0" err="1"/>
              <a:t>em</a:t>
            </a:r>
            <a:r>
              <a:rPr lang="en-US" dirty="0"/>
              <a:t> </a:t>
            </a:r>
            <a:r>
              <a:rPr lang="en-US" dirty="0" err="1"/>
              <a:t>relação</a:t>
            </a:r>
            <a:r>
              <a:rPr lang="en-US" dirty="0"/>
              <a:t> </a:t>
            </a:r>
            <a:r>
              <a:rPr lang="en-US" dirty="0" err="1"/>
              <a:t>ao</a:t>
            </a:r>
            <a:r>
              <a:rPr lang="en-US" dirty="0"/>
              <a:t> </a:t>
            </a:r>
            <a:r>
              <a:rPr lang="en-US" dirty="0" err="1"/>
              <a:t>padrão</a:t>
            </a:r>
            <a:r>
              <a:rPr lang="en-US" dirty="0"/>
              <a:t>?</a:t>
            </a:r>
          </a:p>
        </p:txBody>
      </p:sp>
      <p:sp>
        <p:nvSpPr>
          <p:cNvPr id="4" name="Slide Number Placeholder 3"/>
          <p:cNvSpPr>
            <a:spLocks noGrp="1"/>
          </p:cNvSpPr>
          <p:nvPr>
            <p:ph type="sldNum" sz="quarter" idx="10"/>
          </p:nvPr>
        </p:nvSpPr>
        <p:spPr/>
        <p:txBody>
          <a:bodyPr/>
          <a:lstStyle/>
          <a:p>
            <a:fld id="{F137C5FD-3FDE-BA4F-8F79-D41BDCD5AC82}" type="slidenum">
              <a:rPr lang="en-US" smtClean="0"/>
              <a:pPr/>
              <a:t>7</a:t>
            </a:fld>
            <a:endParaRPr lang="en-US"/>
          </a:p>
        </p:txBody>
      </p:sp>
    </p:spTree>
    <p:extLst>
      <p:ext uri="{BB962C8B-B14F-4D97-AF65-F5344CB8AC3E}">
        <p14:creationId xmlns:p14="http://schemas.microsoft.com/office/powerpoint/2010/main" val="1436474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Livre de </a:t>
            </a:r>
            <a:r>
              <a:rPr lang="en-US" baseline="0" dirty="0" err="1"/>
              <a:t>direitos</a:t>
            </a:r>
            <a:r>
              <a:rPr lang="en-US" baseline="0" dirty="0"/>
              <a:t>. </a:t>
            </a:r>
            <a:r>
              <a:rPr lang="en-US" dirty="0"/>
              <a:t>Claude </a:t>
            </a:r>
            <a:r>
              <a:rPr lang="en-US" dirty="0" err="1"/>
              <a:t>Bragdon</a:t>
            </a:r>
            <a:r>
              <a:rPr lang="en-US" baseline="0" dirty="0"/>
              <a:t>, Frozen Fountain, 1932 (para </a:t>
            </a:r>
            <a:r>
              <a:rPr lang="en-US" baseline="0" dirty="0" err="1"/>
              <a:t>descarregar</a:t>
            </a:r>
            <a:r>
              <a:rPr lang="en-US" baseline="0" dirty="0"/>
              <a:t>: http://www.bauarchitecture.com/research.loshuworldofwonderous.shtml)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Claude </a:t>
            </a:r>
            <a:r>
              <a:rPr lang="en-US" sz="1200" kern="1200" dirty="0" err="1">
                <a:solidFill>
                  <a:schemeClr val="tx1"/>
                </a:solidFill>
                <a:latin typeface="+mn-lt"/>
                <a:ea typeface="+mn-ea"/>
                <a:cs typeface="+mn-cs"/>
              </a:rPr>
              <a:t>Bragdon,The</a:t>
            </a:r>
            <a:r>
              <a:rPr lang="en-US" sz="1200" kern="1200" dirty="0">
                <a:solidFill>
                  <a:schemeClr val="tx1"/>
                </a:solidFill>
                <a:latin typeface="+mn-lt"/>
                <a:ea typeface="+mn-ea"/>
                <a:cs typeface="+mn-cs"/>
              </a:rPr>
              <a:t> Frozen Fountain Being: Essays on Architecture and the Art of Design in Space (</a:t>
            </a:r>
            <a:r>
              <a:rPr lang="en-US" sz="1200" kern="1200" dirty="0" err="1">
                <a:solidFill>
                  <a:schemeClr val="tx1"/>
                </a:solidFill>
                <a:latin typeface="+mn-lt"/>
                <a:ea typeface="+mn-ea"/>
                <a:cs typeface="+mn-cs"/>
              </a:rPr>
              <a:t>edição</a:t>
            </a:r>
            <a:r>
              <a:rPr lang="en-US" sz="1200" kern="1200" dirty="0">
                <a:solidFill>
                  <a:schemeClr val="tx1"/>
                </a:solidFill>
                <a:latin typeface="+mn-lt"/>
                <a:ea typeface="+mn-ea"/>
                <a:cs typeface="+mn-cs"/>
              </a:rPr>
              <a:t> de 1924)</a:t>
            </a:r>
            <a:endParaRPr lang="en-US" dirty="0"/>
          </a:p>
        </p:txBody>
      </p:sp>
      <p:sp>
        <p:nvSpPr>
          <p:cNvPr id="4" name="Slide Number Placeholder 3"/>
          <p:cNvSpPr>
            <a:spLocks noGrp="1"/>
          </p:cNvSpPr>
          <p:nvPr>
            <p:ph type="sldNum" sz="quarter" idx="10"/>
          </p:nvPr>
        </p:nvSpPr>
        <p:spPr/>
        <p:txBody>
          <a:bodyPr/>
          <a:lstStyle/>
          <a:p>
            <a:fld id="{F137C5FD-3FDE-BA4F-8F79-D41BDCD5AC82}" type="slidenum">
              <a:rPr lang="en-US" smtClean="0"/>
              <a:pPr/>
              <a:t>8</a:t>
            </a:fld>
            <a:endParaRPr lang="en-US"/>
          </a:p>
        </p:txBody>
      </p:sp>
    </p:spTree>
    <p:extLst>
      <p:ext uri="{BB962C8B-B14F-4D97-AF65-F5344CB8AC3E}">
        <p14:creationId xmlns:p14="http://schemas.microsoft.com/office/powerpoint/2010/main" val="109646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t>
            </a:r>
          </a:p>
        </p:txBody>
      </p:sp>
      <p:sp>
        <p:nvSpPr>
          <p:cNvPr id="4" name="Marcador de Posição do Número do Diapositivo 3"/>
          <p:cNvSpPr>
            <a:spLocks noGrp="1"/>
          </p:cNvSpPr>
          <p:nvPr>
            <p:ph type="sldNum" sz="quarter" idx="5"/>
          </p:nvPr>
        </p:nvSpPr>
        <p:spPr/>
        <p:txBody>
          <a:bodyPr/>
          <a:lstStyle/>
          <a:p>
            <a:fld id="{F137C5FD-3FDE-BA4F-8F79-D41BDCD5AC82}" type="slidenum">
              <a:rPr lang="en-US" smtClean="0"/>
              <a:pPr/>
              <a:t>9</a:t>
            </a:fld>
            <a:endParaRPr lang="en-US"/>
          </a:p>
        </p:txBody>
      </p:sp>
    </p:spTree>
    <p:extLst>
      <p:ext uri="{BB962C8B-B14F-4D97-AF65-F5344CB8AC3E}">
        <p14:creationId xmlns:p14="http://schemas.microsoft.com/office/powerpoint/2010/main" val="209786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293510-4D80-6849-883F-DFF57B9D0F50}" type="datetimeFigureOut">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C6420-9A8E-694A-8D06-3321B40299E5}" type="slidenum">
              <a:rPr lang="en-US" smtClean="0"/>
              <a:pPr/>
              <a:t>‹Nr.›</a:t>
            </a:fld>
            <a:endParaRPr lang="en-US"/>
          </a:p>
        </p:txBody>
      </p:sp>
    </p:spTree>
    <p:extLst>
      <p:ext uri="{BB962C8B-B14F-4D97-AF65-F5344CB8AC3E}">
        <p14:creationId xmlns:p14="http://schemas.microsoft.com/office/powerpoint/2010/main" val="1314846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293510-4D80-6849-883F-DFF57B9D0F50}" type="datetimeFigureOut">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C6420-9A8E-694A-8D06-3321B40299E5}" type="slidenum">
              <a:rPr lang="en-US" smtClean="0"/>
              <a:pPr/>
              <a:t>‹Nr.›</a:t>
            </a:fld>
            <a:endParaRPr lang="en-US"/>
          </a:p>
        </p:txBody>
      </p:sp>
    </p:spTree>
    <p:extLst>
      <p:ext uri="{BB962C8B-B14F-4D97-AF65-F5344CB8AC3E}">
        <p14:creationId xmlns:p14="http://schemas.microsoft.com/office/powerpoint/2010/main" val="419032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7"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293510-4D80-6849-883F-DFF57B9D0F50}" type="datetimeFigureOut">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C6420-9A8E-694A-8D06-3321B40299E5}" type="slidenum">
              <a:rPr lang="en-US" smtClean="0"/>
              <a:pPr/>
              <a:t>‹Nr.›</a:t>
            </a:fld>
            <a:endParaRPr lang="en-US"/>
          </a:p>
        </p:txBody>
      </p:sp>
    </p:spTree>
    <p:extLst>
      <p:ext uri="{BB962C8B-B14F-4D97-AF65-F5344CB8AC3E}">
        <p14:creationId xmlns:p14="http://schemas.microsoft.com/office/powerpoint/2010/main" val="108347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293510-4D80-6849-883F-DFF57B9D0F50}" type="datetimeFigureOut">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C6420-9A8E-694A-8D06-3321B40299E5}" type="slidenum">
              <a:rPr lang="en-US" smtClean="0"/>
              <a:pPr/>
              <a:t>‹Nr.›</a:t>
            </a:fld>
            <a:endParaRPr lang="en-US"/>
          </a:p>
        </p:txBody>
      </p:sp>
    </p:spTree>
    <p:extLst>
      <p:ext uri="{BB962C8B-B14F-4D97-AF65-F5344CB8AC3E}">
        <p14:creationId xmlns:p14="http://schemas.microsoft.com/office/powerpoint/2010/main" val="1021305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8" y="1709739"/>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293510-4D80-6849-883F-DFF57B9D0F50}" type="datetimeFigureOut">
              <a:rPr lang="en-US" smtClean="0"/>
              <a:pPr/>
              <a:t>10/23/2019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C6420-9A8E-694A-8D06-3321B40299E5}" type="slidenum">
              <a:rPr lang="en-US" smtClean="0"/>
              <a:pPr/>
              <a:t>‹Nr.›</a:t>
            </a:fld>
            <a:endParaRPr lang="en-US"/>
          </a:p>
        </p:txBody>
      </p:sp>
    </p:spTree>
    <p:extLst>
      <p:ext uri="{BB962C8B-B14F-4D97-AF65-F5344CB8AC3E}">
        <p14:creationId xmlns:p14="http://schemas.microsoft.com/office/powerpoint/2010/main" val="24442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293510-4D80-6849-883F-DFF57B9D0F50}" type="datetimeFigureOut">
              <a:rPr lang="en-US" smtClean="0"/>
              <a:pPr/>
              <a:t>10/23/2019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C6420-9A8E-694A-8D06-3321B40299E5}" type="slidenum">
              <a:rPr lang="en-US" smtClean="0"/>
              <a:pPr/>
              <a:t>‹Nr.›</a:t>
            </a:fld>
            <a:endParaRPr lang="en-US"/>
          </a:p>
        </p:txBody>
      </p:sp>
    </p:spTree>
    <p:extLst>
      <p:ext uri="{BB962C8B-B14F-4D97-AF65-F5344CB8AC3E}">
        <p14:creationId xmlns:p14="http://schemas.microsoft.com/office/powerpoint/2010/main" val="2124360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8"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293510-4D80-6849-883F-DFF57B9D0F50}" type="datetimeFigureOut">
              <a:rPr lang="en-US" smtClean="0"/>
              <a:pPr/>
              <a:t>10/23/2019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DC6420-9A8E-694A-8D06-3321B40299E5}" type="slidenum">
              <a:rPr lang="en-US" smtClean="0"/>
              <a:pPr/>
              <a:t>‹Nr.›</a:t>
            </a:fld>
            <a:endParaRPr lang="en-US"/>
          </a:p>
        </p:txBody>
      </p:sp>
    </p:spTree>
    <p:extLst>
      <p:ext uri="{BB962C8B-B14F-4D97-AF65-F5344CB8AC3E}">
        <p14:creationId xmlns:p14="http://schemas.microsoft.com/office/powerpoint/2010/main" val="65623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293510-4D80-6849-883F-DFF57B9D0F50}" type="datetimeFigureOut">
              <a:rPr lang="en-US" smtClean="0"/>
              <a:pPr/>
              <a:t>10/23/2019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DC6420-9A8E-694A-8D06-3321B40299E5}" type="slidenum">
              <a:rPr lang="en-US" smtClean="0"/>
              <a:pPr/>
              <a:t>‹Nr.›</a:t>
            </a:fld>
            <a:endParaRPr lang="en-US"/>
          </a:p>
        </p:txBody>
      </p:sp>
    </p:spTree>
    <p:extLst>
      <p:ext uri="{BB962C8B-B14F-4D97-AF65-F5344CB8AC3E}">
        <p14:creationId xmlns:p14="http://schemas.microsoft.com/office/powerpoint/2010/main" val="127730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93510-4D80-6849-883F-DFF57B9D0F50}" type="datetimeFigureOut">
              <a:rPr lang="en-US" smtClean="0"/>
              <a:pPr/>
              <a:t>10/23/2019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DC6420-9A8E-694A-8D06-3321B40299E5}" type="slidenum">
              <a:rPr lang="en-US" smtClean="0"/>
              <a:pPr/>
              <a:t>‹Nr.›</a:t>
            </a:fld>
            <a:endParaRPr lang="en-US"/>
          </a:p>
        </p:txBody>
      </p:sp>
    </p:spTree>
    <p:extLst>
      <p:ext uri="{BB962C8B-B14F-4D97-AF65-F5344CB8AC3E}">
        <p14:creationId xmlns:p14="http://schemas.microsoft.com/office/powerpoint/2010/main" val="1430818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293510-4D80-6849-883F-DFF57B9D0F50}" type="datetimeFigureOut">
              <a:rPr lang="en-US" smtClean="0"/>
              <a:pPr/>
              <a:t>10/23/2019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C6420-9A8E-694A-8D06-3321B40299E5}" type="slidenum">
              <a:rPr lang="en-US" smtClean="0"/>
              <a:pPr/>
              <a:t>‹Nr.›</a:t>
            </a:fld>
            <a:endParaRPr lang="en-US"/>
          </a:p>
        </p:txBody>
      </p:sp>
    </p:spTree>
    <p:extLst>
      <p:ext uri="{BB962C8B-B14F-4D97-AF65-F5344CB8AC3E}">
        <p14:creationId xmlns:p14="http://schemas.microsoft.com/office/powerpoint/2010/main" val="24090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1134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293510-4D80-6849-883F-DFF57B9D0F50}" type="datetimeFigureOut">
              <a:rPr lang="en-US" smtClean="0"/>
              <a:pPr/>
              <a:t>10/23/2019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C6420-9A8E-694A-8D06-3321B40299E5}" type="slidenum">
              <a:rPr lang="en-US" smtClean="0"/>
              <a:pPr/>
              <a:t>‹Nr.›</a:t>
            </a:fld>
            <a:endParaRPr lang="en-US"/>
          </a:p>
        </p:txBody>
      </p:sp>
    </p:spTree>
    <p:extLst>
      <p:ext uri="{BB962C8B-B14F-4D97-AF65-F5344CB8AC3E}">
        <p14:creationId xmlns:p14="http://schemas.microsoft.com/office/powerpoint/2010/main" val="84051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93510-4D80-6849-883F-DFF57B9D0F50}" type="datetimeFigureOut">
              <a:rPr lang="en-US" smtClean="0"/>
              <a:pPr/>
              <a:t>10/23/2019</a:t>
            </a:fld>
            <a:endParaRPr lang="en-US"/>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C6420-9A8E-694A-8D06-3321B40299E5}" type="slidenum">
              <a:rPr lang="en-US" smtClean="0"/>
              <a:pPr/>
              <a:t>‹Nr.›</a:t>
            </a:fld>
            <a:endParaRPr lang="en-US"/>
          </a:p>
        </p:txBody>
      </p:sp>
    </p:spTree>
    <p:extLst>
      <p:ext uri="{BB962C8B-B14F-4D97-AF65-F5344CB8AC3E}">
        <p14:creationId xmlns:p14="http://schemas.microsoft.com/office/powerpoint/2010/main" val="1762070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commons.wikimedia.org/w/index.php?title=User:ShandiGP&amp;action=edit&amp;redlink=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en.wikipedia.org/wiki/File:Magic_square_at_the_Parshvanatha_temple,_Khajuraho.png" TargetMode="External"/><Relationship Id="rId5" Type="http://schemas.openxmlformats.org/officeDocument/2006/relationships/hyperlink" Target="https://www.flickr.com/people/72746018@N00" TargetMode="Externa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creativecommons.org/licenses/by/4.0/" TargetMode="Externa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4" y="565785"/>
            <a:ext cx="8952344" cy="1548421"/>
          </a:xfrm>
        </p:spPr>
        <p:txBody>
          <a:bodyPr>
            <a:noAutofit/>
          </a:bodyPr>
          <a:lstStyle/>
          <a:p>
            <a:pPr algn="ctr"/>
            <a:r>
              <a:rPr lang="pt-PT" sz="3200" b="1" dirty="0">
                <a:latin typeface="Roboto" panose="02000000000000000000" pitchFamily="2" charset="0"/>
                <a:ea typeface="Roboto" panose="02000000000000000000" pitchFamily="2" charset="0"/>
              </a:rPr>
              <a:t>QUADRADOS MÁGICOS, LATINOS E VÉDICOS</a:t>
            </a:r>
            <a:r>
              <a:rPr lang="pt-PT" sz="3600" b="1" dirty="0">
                <a:latin typeface="Roboto" panose="02000000000000000000" pitchFamily="2" charset="0"/>
                <a:ea typeface="Roboto" panose="02000000000000000000" pitchFamily="2" charset="0"/>
              </a:rPr>
              <a:t/>
            </a:r>
            <a:br>
              <a:rPr lang="pt-PT" sz="3600" b="1" dirty="0">
                <a:latin typeface="Roboto" panose="02000000000000000000" pitchFamily="2" charset="0"/>
                <a:ea typeface="Roboto" panose="02000000000000000000" pitchFamily="2" charset="0"/>
              </a:rPr>
            </a:br>
            <a:r>
              <a:rPr lang="pt-PT" sz="3600" b="1" dirty="0">
                <a:latin typeface="Roboto" panose="02000000000000000000" pitchFamily="2" charset="0"/>
                <a:ea typeface="Roboto" panose="02000000000000000000" pitchFamily="2" charset="0"/>
              </a:rPr>
              <a:t>O que podemos aprender com os quadrados numéricos Mágicos, Latinos e Védicos?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602" y="2417654"/>
            <a:ext cx="3745185" cy="3572034"/>
          </a:xfrm>
          <a:prstGeom prst="rect">
            <a:avLst/>
          </a:prstGeom>
        </p:spPr>
      </p:pic>
      <p:sp>
        <p:nvSpPr>
          <p:cNvPr id="3" name="TextBox 2"/>
          <p:cNvSpPr txBox="1"/>
          <p:nvPr/>
        </p:nvSpPr>
        <p:spPr>
          <a:xfrm>
            <a:off x="2732646" y="6204235"/>
            <a:ext cx="4623458" cy="400110"/>
          </a:xfrm>
          <a:prstGeom prst="rect">
            <a:avLst/>
          </a:prstGeom>
          <a:noFill/>
        </p:spPr>
        <p:txBody>
          <a:bodyPr wrap="square" rtlCol="0">
            <a:spAutoFit/>
          </a:bodyPr>
          <a:lstStyle/>
          <a:p>
            <a:r>
              <a:rPr lang="pt-PT" sz="1000" dirty="0"/>
              <a:t>Créditos: Chris/</a:t>
            </a:r>
            <a:r>
              <a:rPr lang="pt-PT" sz="1000" dirty="0" err="1"/>
              <a:t>Flickr</a:t>
            </a:r>
            <a:r>
              <a:rPr lang="pt-PT" sz="1000" dirty="0"/>
              <a:t>. https://</a:t>
            </a:r>
            <a:r>
              <a:rPr lang="pt-PT" sz="1000" dirty="0">
                <a:latin typeface="Roboto" panose="02000000000000000000" pitchFamily="2" charset="0"/>
                <a:ea typeface="Roboto" panose="02000000000000000000" pitchFamily="2" charset="0"/>
              </a:rPr>
              <a:t>www.flickr.com/photos/chrisinplymouth/4239651011</a:t>
            </a:r>
            <a:r>
              <a:rPr lang="pt-PT" sz="1000" dirty="0"/>
              <a:t>/</a:t>
            </a:r>
          </a:p>
        </p:txBody>
      </p:sp>
    </p:spTree>
    <p:extLst>
      <p:ext uri="{BB962C8B-B14F-4D97-AF65-F5344CB8AC3E}">
        <p14:creationId xmlns:p14="http://schemas.microsoft.com/office/powerpoint/2010/main" val="202435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905" y="987551"/>
            <a:ext cx="2552171" cy="2486637"/>
          </a:xfrm>
        </p:spPr>
        <p:txBody>
          <a:bodyPr>
            <a:normAutofit fontScale="90000"/>
          </a:bodyPr>
          <a:lstStyle/>
          <a:p>
            <a:pPr algn="ctr"/>
            <a:r>
              <a:rPr lang="en-US" dirty="0" err="1">
                <a:latin typeface="Roboto" panose="02000000000000000000" pitchFamily="2" charset="0"/>
                <a:ea typeface="Roboto" panose="02000000000000000000" pitchFamily="2" charset="0"/>
              </a:rPr>
              <a:t>Consegue</a:t>
            </a:r>
            <a:r>
              <a:rPr lang="en-US" dirty="0">
                <a:latin typeface="Roboto" panose="02000000000000000000" pitchFamily="2" charset="0"/>
                <a:ea typeface="Roboto" panose="02000000000000000000" pitchFamily="2" charset="0"/>
              </a:rPr>
              <a:t>-se </a:t>
            </a:r>
            <a:r>
              <a:rPr lang="en-US" dirty="0" err="1">
                <a:latin typeface="Roboto" panose="02000000000000000000" pitchFamily="2" charset="0"/>
                <a:ea typeface="Roboto" panose="02000000000000000000" pitchFamily="2" charset="0"/>
              </a:rPr>
              <a:t>equilibrar</a:t>
            </a:r>
            <a:r>
              <a:rPr lang="en-US" dirty="0">
                <a:latin typeface="Roboto" panose="02000000000000000000" pitchFamily="2" charset="0"/>
                <a:ea typeface="Roboto" panose="02000000000000000000" pitchFamily="2" charset="0"/>
              </a:rPr>
              <a:t> um </a:t>
            </a:r>
            <a:r>
              <a:rPr lang="en-US" dirty="0" err="1">
                <a:latin typeface="Roboto" panose="02000000000000000000" pitchFamily="2" charset="0"/>
                <a:ea typeface="Roboto" panose="02000000000000000000" pitchFamily="2" charset="0"/>
              </a:rPr>
              <a:t>quadrado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mágico</a:t>
            </a:r>
            <a:r>
              <a:rPr lang="en-US" dirty="0">
                <a:latin typeface="Roboto" panose="02000000000000000000" pitchFamily="2" charset="0"/>
                <a:ea typeface="Roboto" panose="02000000000000000000" pitchFamily="2" charset="0"/>
              </a:rPr>
              <a:t>?</a:t>
            </a:r>
            <a:r>
              <a:rPr lang="en-US" b="1" dirty="0">
                <a:latin typeface="Roboto" panose="02000000000000000000" pitchFamily="2" charset="0"/>
                <a:ea typeface="Roboto" panose="02000000000000000000" pitchFamily="2" charset="0"/>
              </a:rPr>
              <a:t/>
            </a:r>
            <a:br>
              <a:rPr lang="en-US" b="1" dirty="0">
                <a:latin typeface="Roboto" panose="02000000000000000000" pitchFamily="2" charset="0"/>
                <a:ea typeface="Roboto" panose="02000000000000000000" pitchFamily="2" charset="0"/>
              </a:rPr>
            </a:br>
            <a:endParaRPr lang="en-US" b="1" dirty="0">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125" y="510357"/>
            <a:ext cx="4355750" cy="5922955"/>
          </a:xfrm>
          <a:prstGeom prst="rect">
            <a:avLst/>
          </a:prstGeom>
        </p:spPr>
      </p:pic>
    </p:spTree>
    <p:extLst>
      <p:ext uri="{BB962C8B-B14F-4D97-AF65-F5344CB8AC3E}">
        <p14:creationId xmlns:p14="http://schemas.microsoft.com/office/powerpoint/2010/main" val="1820499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705" y="297393"/>
            <a:ext cx="3044295" cy="6188075"/>
          </a:xfrm>
        </p:spPr>
        <p:txBody>
          <a:bodyPr anchor="t">
            <a:normAutofit fontScale="90000"/>
          </a:bodyPr>
          <a:lstStyle/>
          <a:p>
            <a:r>
              <a:rPr lang="en-US" sz="3100" dirty="0">
                <a:latin typeface="Roboto" panose="02000000000000000000" pitchFamily="2" charset="0"/>
                <a:ea typeface="Roboto" panose="02000000000000000000" pitchFamily="2" charset="0"/>
              </a:rPr>
              <a:t>BAGUA FENG SHUI</a:t>
            </a:r>
            <a:r>
              <a:rPr lang="pt-PT" sz="3100" dirty="0">
                <a:latin typeface="Roboto" panose="02000000000000000000" pitchFamily="2" charset="0"/>
                <a:ea typeface="Roboto" panose="02000000000000000000" pitchFamily="2" charset="0"/>
              </a:rPr>
              <a:t/>
            </a:r>
            <a:br>
              <a:rPr lang="pt-PT" sz="3100" dirty="0">
                <a:latin typeface="Roboto" panose="02000000000000000000" pitchFamily="2" charset="0"/>
                <a:ea typeface="Roboto" panose="02000000000000000000" pitchFamily="2" charset="0"/>
              </a:rPr>
            </a:br>
            <a:r>
              <a:rPr lang="en-US" sz="3100" dirty="0" err="1">
                <a:latin typeface="Roboto" panose="02000000000000000000" pitchFamily="2" charset="0"/>
                <a:ea typeface="Roboto" panose="02000000000000000000" pitchFamily="2" charset="0"/>
              </a:rPr>
              <a:t>Vira</a:t>
            </a:r>
            <a:r>
              <a:rPr lang="en-US" sz="3100" dirty="0">
                <a:latin typeface="Roboto" panose="02000000000000000000" pitchFamily="2" charset="0"/>
                <a:ea typeface="Roboto" panose="02000000000000000000" pitchFamily="2" charset="0"/>
              </a:rPr>
              <a:t> o </a:t>
            </a:r>
            <a:r>
              <a:rPr lang="en-US" sz="3100" dirty="0" err="1">
                <a:latin typeface="Roboto" panose="02000000000000000000" pitchFamily="2" charset="0"/>
                <a:ea typeface="Roboto" panose="02000000000000000000" pitchFamily="2" charset="0"/>
              </a:rPr>
              <a:t>papel</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até</a:t>
            </a:r>
            <a:r>
              <a:rPr lang="en-US" sz="3100" dirty="0">
                <a:latin typeface="Roboto" panose="02000000000000000000" pitchFamily="2" charset="0"/>
                <a:ea typeface="Roboto" panose="02000000000000000000" pitchFamily="2" charset="0"/>
              </a:rPr>
              <a:t> que o ‘</a:t>
            </a:r>
            <a:r>
              <a:rPr lang="en-US" sz="3100" dirty="0" err="1">
                <a:latin typeface="Roboto" panose="02000000000000000000" pitchFamily="2" charset="0"/>
                <a:ea typeface="Roboto" panose="02000000000000000000" pitchFamily="2" charset="0"/>
              </a:rPr>
              <a:t>fogo</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aponte</a:t>
            </a:r>
            <a:r>
              <a:rPr lang="en-US" sz="3100" dirty="0">
                <a:latin typeface="Roboto" panose="02000000000000000000" pitchFamily="2" charset="0"/>
                <a:ea typeface="Roboto" panose="02000000000000000000" pitchFamily="2" charset="0"/>
              </a:rPr>
              <a:t> para </a:t>
            </a:r>
            <a:r>
              <a:rPr lang="en-US" sz="3100" dirty="0" err="1">
                <a:latin typeface="Roboto" panose="02000000000000000000" pitchFamily="2" charset="0"/>
                <a:ea typeface="Roboto" panose="02000000000000000000" pitchFamily="2" charset="0"/>
              </a:rPr>
              <a:t>sul</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Olha</a:t>
            </a:r>
            <a:r>
              <a:rPr lang="en-US" sz="3100" dirty="0">
                <a:latin typeface="Roboto" panose="02000000000000000000" pitchFamily="2" charset="0"/>
                <a:ea typeface="Roboto" panose="02000000000000000000" pitchFamily="2" charset="0"/>
              </a:rPr>
              <a:t> para o </a:t>
            </a:r>
            <a:r>
              <a:rPr lang="en-US" sz="3100" dirty="0" err="1">
                <a:latin typeface="Roboto" panose="02000000000000000000" pitchFamily="2" charset="0"/>
                <a:ea typeface="Roboto" panose="02000000000000000000" pitchFamily="2" charset="0"/>
              </a:rPr>
              <a:t>octágono</a:t>
            </a:r>
            <a:r>
              <a:rPr lang="en-US" sz="3100" dirty="0">
                <a:latin typeface="Roboto" panose="02000000000000000000" pitchFamily="2" charset="0"/>
                <a:ea typeface="Roboto" panose="02000000000000000000" pitchFamily="2" charset="0"/>
              </a:rPr>
              <a:t> </a:t>
            </a:r>
            <a:r>
              <a:rPr lang="en-US" sz="3100" i="1" dirty="0" err="1">
                <a:latin typeface="Roboto" panose="02000000000000000000" pitchFamily="2" charset="0"/>
                <a:ea typeface="Roboto" panose="02000000000000000000" pitchFamily="2" charset="0"/>
              </a:rPr>
              <a:t>bagua</a:t>
            </a:r>
            <a:r>
              <a:rPr lang="en-US" sz="3100" dirty="0">
                <a:latin typeface="Roboto" panose="02000000000000000000" pitchFamily="2" charset="0"/>
                <a:ea typeface="Roboto" panose="02000000000000000000" pitchFamily="2" charset="0"/>
              </a:rPr>
              <a:t> e para a </a:t>
            </a:r>
            <a:r>
              <a:rPr lang="en-US" sz="3100" dirty="0" err="1">
                <a:latin typeface="Roboto" panose="02000000000000000000" pitchFamily="2" charset="0"/>
                <a:ea typeface="Roboto" panose="02000000000000000000" pitchFamily="2" charset="0"/>
              </a:rPr>
              <a:t>sala</a:t>
            </a:r>
            <a:r>
              <a:rPr lang="en-US" sz="3100" dirty="0">
                <a:latin typeface="Roboto" panose="02000000000000000000" pitchFamily="2" charset="0"/>
                <a:ea typeface="Roboto" panose="02000000000000000000" pitchFamily="2" charset="0"/>
              </a:rPr>
              <a:t> de aula. </a:t>
            </a:r>
            <a:r>
              <a:rPr lang="en-US" sz="3100" dirty="0" err="1">
                <a:latin typeface="Roboto" panose="02000000000000000000" pitchFamily="2" charset="0"/>
                <a:ea typeface="Roboto" panose="02000000000000000000" pitchFamily="2" charset="0"/>
              </a:rPr>
              <a:t>Notas</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alguma</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correspondência</a:t>
            </a:r>
            <a:r>
              <a:rPr lang="en-US" sz="3100" dirty="0">
                <a:latin typeface="Roboto" panose="02000000000000000000" pitchFamily="2" charset="0"/>
                <a:ea typeface="Roboto" panose="02000000000000000000" pitchFamily="2" charset="0"/>
              </a:rPr>
              <a:t>?</a:t>
            </a:r>
            <a:r>
              <a:rPr lang="pt-PT" sz="3100" dirty="0">
                <a:latin typeface="Roboto" panose="02000000000000000000" pitchFamily="2" charset="0"/>
                <a:ea typeface="Roboto" panose="02000000000000000000" pitchFamily="2" charset="0"/>
              </a:rPr>
              <a:t/>
            </a:r>
            <a:br>
              <a:rPr lang="pt-PT" sz="3100" dirty="0">
                <a:latin typeface="Roboto" panose="02000000000000000000" pitchFamily="2" charset="0"/>
                <a:ea typeface="Roboto" panose="02000000000000000000" pitchFamily="2" charset="0"/>
              </a:rPr>
            </a:br>
            <a:r>
              <a:rPr lang="en-US" sz="3100" dirty="0">
                <a:latin typeface="Roboto" panose="02000000000000000000" pitchFamily="2" charset="0"/>
                <a:ea typeface="Roboto" panose="02000000000000000000" pitchFamily="2" charset="0"/>
              </a:rPr>
              <a:t>O </a:t>
            </a:r>
            <a:r>
              <a:rPr lang="en-US" sz="3100" i="1" dirty="0" err="1">
                <a:latin typeface="Roboto" panose="02000000000000000000" pitchFamily="2" charset="0"/>
                <a:ea typeface="Roboto" panose="02000000000000000000" pitchFamily="2" charset="0"/>
              </a:rPr>
              <a:t>bagua</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trata</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também</a:t>
            </a:r>
            <a:r>
              <a:rPr lang="en-US" sz="3100" dirty="0">
                <a:latin typeface="Roboto" panose="02000000000000000000" pitchFamily="2" charset="0"/>
                <a:ea typeface="Roboto" panose="02000000000000000000" pitchFamily="2" charset="0"/>
              </a:rPr>
              <a:t> de </a:t>
            </a:r>
            <a:r>
              <a:rPr lang="en-US" sz="3100" dirty="0" err="1">
                <a:latin typeface="Roboto" panose="02000000000000000000" pitchFamily="2" charset="0"/>
                <a:ea typeface="Roboto" panose="02000000000000000000" pitchFamily="2" charset="0"/>
              </a:rPr>
              <a:t>equilibrar</a:t>
            </a:r>
            <a:r>
              <a:rPr lang="en-US" sz="3100" dirty="0">
                <a:latin typeface="Roboto" panose="02000000000000000000" pitchFamily="2" charset="0"/>
                <a:ea typeface="Roboto" panose="02000000000000000000" pitchFamily="2" charset="0"/>
              </a:rPr>
              <a:t> 8 </a:t>
            </a:r>
            <a:r>
              <a:rPr lang="en-US" sz="3100" dirty="0" err="1">
                <a:latin typeface="Roboto" panose="02000000000000000000" pitchFamily="2" charset="0"/>
                <a:ea typeface="Roboto" panose="02000000000000000000" pitchFamily="2" charset="0"/>
              </a:rPr>
              <a:t>áreas</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diferentes</a:t>
            </a:r>
            <a:r>
              <a:rPr lang="en-US" sz="3100" dirty="0">
                <a:latin typeface="Roboto" panose="02000000000000000000" pitchFamily="2" charset="0"/>
                <a:ea typeface="Roboto" panose="02000000000000000000" pitchFamily="2" charset="0"/>
              </a:rPr>
              <a:t> da </a:t>
            </a:r>
            <a:r>
              <a:rPr lang="en-US" sz="3100" dirty="0" err="1">
                <a:latin typeface="Roboto" panose="02000000000000000000" pitchFamily="2" charset="0"/>
                <a:ea typeface="Roboto" panose="02000000000000000000" pitchFamily="2" charset="0"/>
              </a:rPr>
              <a:t>vida</a:t>
            </a:r>
            <a:r>
              <a:rPr lang="en-US" sz="3100" dirty="0">
                <a:latin typeface="Roboto" panose="02000000000000000000" pitchFamily="2" charset="0"/>
                <a:ea typeface="Roboto" panose="02000000000000000000" pitchFamily="2" charset="0"/>
              </a:rPr>
              <a:t>.</a:t>
            </a:r>
            <a:r>
              <a:rPr lang="pt-PT" dirty="0">
                <a:latin typeface="Roboto" panose="02000000000000000000" pitchFamily="2" charset="0"/>
                <a:ea typeface="Roboto" panose="02000000000000000000" pitchFamily="2" charset="0"/>
              </a:rPr>
              <a:t/>
            </a:r>
            <a:br>
              <a:rPr lang="pt-PT" dirty="0">
                <a:latin typeface="Roboto" panose="02000000000000000000" pitchFamily="2" charset="0"/>
                <a:ea typeface="Roboto" panose="02000000000000000000" pitchFamily="2" charset="0"/>
              </a:rPr>
            </a:br>
            <a:r>
              <a:rPr lang="en-US" sz="2800" dirty="0">
                <a:latin typeface="Roboto" panose="02000000000000000000" pitchFamily="2" charset="0"/>
                <a:ea typeface="Roboto" panose="02000000000000000000" pitchFamily="2" charset="0"/>
              </a:rPr>
              <a:t> </a:t>
            </a:r>
            <a:r>
              <a:rPr lang="en-US" dirty="0">
                <a:latin typeface="Roboto" panose="02000000000000000000" pitchFamily="2" charset="0"/>
                <a:ea typeface="Roboto" panose="02000000000000000000" pitchFamily="2" charset="0"/>
              </a:rPr>
              <a:t/>
            </a:r>
            <a:br>
              <a:rPr lang="en-US" dirty="0">
                <a:latin typeface="Roboto" panose="02000000000000000000" pitchFamily="2" charset="0"/>
                <a:ea typeface="Roboto" panose="02000000000000000000" pitchFamily="2" charset="0"/>
              </a:rPr>
            </a:br>
            <a:endParaRPr lang="en-US" dirty="0">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203" y="706572"/>
            <a:ext cx="5530314" cy="5487941"/>
          </a:xfrm>
          <a:prstGeom prst="rect">
            <a:avLst/>
          </a:prstGeom>
        </p:spPr>
      </p:pic>
      <p:sp>
        <p:nvSpPr>
          <p:cNvPr id="3" name="TextBox 2"/>
          <p:cNvSpPr txBox="1"/>
          <p:nvPr/>
        </p:nvSpPr>
        <p:spPr>
          <a:xfrm>
            <a:off x="5869649" y="6362357"/>
            <a:ext cx="1526367" cy="246221"/>
          </a:xfrm>
          <a:prstGeom prst="rect">
            <a:avLst/>
          </a:prstGeom>
          <a:noFill/>
        </p:spPr>
        <p:txBody>
          <a:bodyPr wrap="none" rtlCol="0">
            <a:spAutoFit/>
          </a:bodyPr>
          <a:lstStyle/>
          <a:p>
            <a:r>
              <a:rPr lang="en-US" sz="1000" dirty="0">
                <a:hlinkClick r:id="rId4" tooltip="User:ShandiGP (page does not exist)"/>
              </a:rPr>
              <a:t>Shandi Greve Penrod</a:t>
            </a:r>
            <a:r>
              <a:rPr lang="en-US" sz="1000" dirty="0"/>
              <a:t> (CC) </a:t>
            </a:r>
          </a:p>
        </p:txBody>
      </p:sp>
    </p:spTree>
    <p:extLst>
      <p:ext uri="{BB962C8B-B14F-4D97-AF65-F5344CB8AC3E}">
        <p14:creationId xmlns:p14="http://schemas.microsoft.com/office/powerpoint/2010/main" val="74466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86" y="84665"/>
            <a:ext cx="2955570" cy="2692400"/>
          </a:xfrm>
        </p:spPr>
        <p:txBody>
          <a:bodyPr anchor="t">
            <a:normAutofit fontScale="90000"/>
          </a:bodyPr>
          <a:lstStyle/>
          <a:p>
            <a:r>
              <a:rPr lang="en-US" sz="2400" dirty="0">
                <a:latin typeface="Roboto" panose="02000000000000000000" pitchFamily="2" charset="0"/>
                <a:ea typeface="Roboto" panose="02000000000000000000" pitchFamily="2" charset="0"/>
              </a:rPr>
              <a:t>O </a:t>
            </a:r>
            <a:r>
              <a:rPr lang="en-US" sz="2400" dirty="0" err="1">
                <a:latin typeface="Roboto" panose="02000000000000000000" pitchFamily="2" charset="0"/>
                <a:ea typeface="Roboto" panose="02000000000000000000" pitchFamily="2" charset="0"/>
              </a:rPr>
              <a:t>quadrado</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jaina</a:t>
            </a:r>
            <a:r>
              <a:rPr lang="en-US" sz="2400" dirty="0">
                <a:latin typeface="Roboto" panose="02000000000000000000" pitchFamily="2" charset="0"/>
                <a:ea typeface="Roboto" panose="02000000000000000000" pitchFamily="2" charset="0"/>
              </a:rPr>
              <a:t>, com mil </a:t>
            </a:r>
            <a:r>
              <a:rPr lang="en-US" sz="2400" dirty="0" err="1">
                <a:latin typeface="Roboto" panose="02000000000000000000" pitchFamily="2" charset="0"/>
                <a:ea typeface="Roboto" panose="02000000000000000000" pitchFamily="2" charset="0"/>
              </a:rPr>
              <a:t>anos</a:t>
            </a:r>
            <a:r>
              <a:rPr lang="en-US" sz="2400" dirty="0">
                <a:latin typeface="Roboto" panose="02000000000000000000" pitchFamily="2" charset="0"/>
                <a:ea typeface="Roboto" panose="02000000000000000000" pitchFamily="2" charset="0"/>
              </a:rPr>
              <a:t>, do </a:t>
            </a:r>
            <a:r>
              <a:rPr lang="en-US" sz="2400" dirty="0" err="1">
                <a:latin typeface="Roboto" panose="02000000000000000000" pitchFamily="2" charset="0"/>
                <a:ea typeface="Roboto" panose="02000000000000000000" pitchFamily="2" charset="0"/>
              </a:rPr>
              <a:t>templo</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Parshvanatha</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em</a:t>
            </a:r>
            <a:r>
              <a:rPr lang="en-US" sz="2400" dirty="0">
                <a:latin typeface="Roboto" panose="02000000000000000000" pitchFamily="2" charset="0"/>
                <a:ea typeface="Roboto" panose="02000000000000000000" pitchFamily="2" charset="0"/>
              </a:rPr>
              <a:t> Madhya Pradesh, </a:t>
            </a:r>
            <a:r>
              <a:rPr lang="en-US" sz="2400" dirty="0" err="1">
                <a:latin typeface="Roboto" panose="02000000000000000000" pitchFamily="2" charset="0"/>
                <a:ea typeface="Roboto" panose="02000000000000000000" pitchFamily="2" charset="0"/>
              </a:rPr>
              <a:t>na</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Índia</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Consegues</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reconhecer</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alguns</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números</a:t>
            </a:r>
            <a:r>
              <a:rPr lang="en-US" sz="2400" dirty="0">
                <a:latin typeface="Roboto" panose="02000000000000000000" pitchFamily="2" charset="0"/>
                <a:ea typeface="Roboto" panose="02000000000000000000" pitchFamily="2"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891" y="470648"/>
            <a:ext cx="3501748" cy="61453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00" y="2777065"/>
            <a:ext cx="2877656" cy="366407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383239528"/>
              </p:ext>
            </p:extLst>
          </p:nvPr>
        </p:nvGraphicFramePr>
        <p:xfrm>
          <a:off x="6934460" y="629771"/>
          <a:ext cx="2971540" cy="3979332"/>
        </p:xfrm>
        <a:graphic>
          <a:graphicData uri="http://schemas.openxmlformats.org/drawingml/2006/table">
            <a:tbl>
              <a:tblPr firstRow="1" bandRow="1">
                <a:tableStyleId>{5C22544A-7EE6-4342-B048-85BDC9FD1C3A}</a:tableStyleId>
              </a:tblPr>
              <a:tblGrid>
                <a:gridCol w="742885">
                  <a:extLst>
                    <a:ext uri="{9D8B030D-6E8A-4147-A177-3AD203B41FA5}">
                      <a16:colId xmlns="" xmlns:a16="http://schemas.microsoft.com/office/drawing/2014/main" val="20000"/>
                    </a:ext>
                  </a:extLst>
                </a:gridCol>
                <a:gridCol w="742885">
                  <a:extLst>
                    <a:ext uri="{9D8B030D-6E8A-4147-A177-3AD203B41FA5}">
                      <a16:colId xmlns="" xmlns:a16="http://schemas.microsoft.com/office/drawing/2014/main" val="20001"/>
                    </a:ext>
                  </a:extLst>
                </a:gridCol>
                <a:gridCol w="742885">
                  <a:extLst>
                    <a:ext uri="{9D8B030D-6E8A-4147-A177-3AD203B41FA5}">
                      <a16:colId xmlns="" xmlns:a16="http://schemas.microsoft.com/office/drawing/2014/main" val="20002"/>
                    </a:ext>
                  </a:extLst>
                </a:gridCol>
                <a:gridCol w="742885">
                  <a:extLst>
                    <a:ext uri="{9D8B030D-6E8A-4147-A177-3AD203B41FA5}">
                      <a16:colId xmlns="" xmlns:a16="http://schemas.microsoft.com/office/drawing/2014/main" val="20003"/>
                    </a:ext>
                  </a:extLst>
                </a:gridCol>
              </a:tblGrid>
              <a:tr h="994833">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7</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12</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1</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14</a:t>
                      </a:r>
                    </a:p>
                  </a:txBody>
                  <a:tcPr marL="74295" marR="74295" anchor="ctr">
                    <a:solidFill>
                      <a:schemeClr val="tx2">
                        <a:lumMod val="75000"/>
                      </a:schemeClr>
                    </a:solidFill>
                  </a:tcPr>
                </a:tc>
                <a:extLst>
                  <a:ext uri="{0D108BD9-81ED-4DB2-BD59-A6C34878D82A}">
                    <a16:rowId xmlns="" xmlns:a16="http://schemas.microsoft.com/office/drawing/2014/main" val="10000"/>
                  </a:ext>
                </a:extLst>
              </a:tr>
              <a:tr h="994833">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2</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13</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8</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11</a:t>
                      </a:r>
                    </a:p>
                  </a:txBody>
                  <a:tcPr marL="74295" marR="74295" anchor="ctr">
                    <a:solidFill>
                      <a:schemeClr val="tx2">
                        <a:lumMod val="75000"/>
                      </a:schemeClr>
                    </a:solidFill>
                  </a:tcPr>
                </a:tc>
                <a:extLst>
                  <a:ext uri="{0D108BD9-81ED-4DB2-BD59-A6C34878D82A}">
                    <a16:rowId xmlns="" xmlns:a16="http://schemas.microsoft.com/office/drawing/2014/main" val="10001"/>
                  </a:ext>
                </a:extLst>
              </a:tr>
              <a:tr h="994833">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16</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3</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10</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5</a:t>
                      </a:r>
                    </a:p>
                  </a:txBody>
                  <a:tcPr marL="74295" marR="74295" anchor="ctr">
                    <a:solidFill>
                      <a:schemeClr val="tx2">
                        <a:lumMod val="75000"/>
                      </a:schemeClr>
                    </a:solidFill>
                  </a:tcPr>
                </a:tc>
                <a:extLst>
                  <a:ext uri="{0D108BD9-81ED-4DB2-BD59-A6C34878D82A}">
                    <a16:rowId xmlns="" xmlns:a16="http://schemas.microsoft.com/office/drawing/2014/main" val="10002"/>
                  </a:ext>
                </a:extLst>
              </a:tr>
              <a:tr h="994833">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9</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6</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15</a:t>
                      </a:r>
                    </a:p>
                  </a:txBody>
                  <a:tcPr marL="74295" marR="74295" anchor="ctr">
                    <a:solidFill>
                      <a:schemeClr val="tx2">
                        <a:lumMod val="75000"/>
                      </a:schemeClr>
                    </a:solidFill>
                  </a:tcPr>
                </a:tc>
                <a:tc>
                  <a:txBody>
                    <a:bodyPr/>
                    <a:lstStyle/>
                    <a:p>
                      <a:pPr algn="ctr"/>
                      <a:r>
                        <a:rPr lang="en-US" sz="4000" b="0" i="0" dirty="0">
                          <a:solidFill>
                            <a:schemeClr val="accent4">
                              <a:lumMod val="20000"/>
                              <a:lumOff val="80000"/>
                            </a:schemeClr>
                          </a:solidFill>
                          <a:latin typeface="Malayalam Sangam MN"/>
                          <a:ea typeface="Malayalam Sangam MN" charset="0"/>
                          <a:cs typeface="Malayalam Sangam MN"/>
                        </a:rPr>
                        <a:t>4</a:t>
                      </a:r>
                    </a:p>
                  </a:txBody>
                  <a:tcPr marL="74295" marR="74295" anchor="ctr">
                    <a:solidFill>
                      <a:schemeClr val="tx2">
                        <a:lumMod val="75000"/>
                      </a:schemeClr>
                    </a:solidFill>
                  </a:tcPr>
                </a:tc>
                <a:extLst>
                  <a:ext uri="{0D108BD9-81ED-4DB2-BD59-A6C34878D82A}">
                    <a16:rowId xmlns="" xmlns:a16="http://schemas.microsoft.com/office/drawing/2014/main" val="10003"/>
                  </a:ext>
                </a:extLst>
              </a:tr>
            </a:tbl>
          </a:graphicData>
        </a:graphic>
      </p:graphicFrame>
      <p:sp>
        <p:nvSpPr>
          <p:cNvPr id="7" name="Rectangle 6"/>
          <p:cNvSpPr/>
          <p:nvPr/>
        </p:nvSpPr>
        <p:spPr>
          <a:xfrm>
            <a:off x="6783486" y="5245934"/>
            <a:ext cx="2971538" cy="830997"/>
          </a:xfrm>
          <a:prstGeom prst="rect">
            <a:avLst/>
          </a:prstGeom>
        </p:spPr>
        <p:txBody>
          <a:bodyPr wrap="square">
            <a:spAutoFit/>
          </a:bodyPr>
          <a:lstStyle/>
          <a:p>
            <a:r>
              <a:rPr lang="en-GB" sz="1600" dirty="0">
                <a:latin typeface="Roboto" panose="02000000000000000000" pitchFamily="2" charset="0"/>
                <a:ea typeface="Roboto" panose="02000000000000000000" pitchFamily="2" charset="0"/>
              </a:rPr>
              <a:t>Qual é a </a:t>
            </a:r>
            <a:r>
              <a:rPr lang="en-GB" sz="1600" dirty="0" err="1">
                <a:latin typeface="Roboto" panose="02000000000000000000" pitchFamily="2" charset="0"/>
                <a:ea typeface="Roboto" panose="02000000000000000000" pitchFamily="2" charset="0"/>
              </a:rPr>
              <a:t>constante</a:t>
            </a:r>
            <a:r>
              <a:rPr lang="en-GB" sz="1600" dirty="0">
                <a:latin typeface="Roboto" panose="02000000000000000000" pitchFamily="2" charset="0"/>
                <a:ea typeface="Roboto" panose="02000000000000000000" pitchFamily="2" charset="0"/>
              </a:rPr>
              <a:t> </a:t>
            </a:r>
            <a:r>
              <a:rPr lang="en-GB" sz="1600" dirty="0" err="1">
                <a:latin typeface="Roboto" panose="02000000000000000000" pitchFamily="2" charset="0"/>
                <a:ea typeface="Roboto" panose="02000000000000000000" pitchFamily="2" charset="0"/>
              </a:rPr>
              <a:t>mágica</a:t>
            </a:r>
            <a:r>
              <a:rPr lang="en-GB" sz="1600" dirty="0">
                <a:latin typeface="Roboto" panose="02000000000000000000" pitchFamily="2" charset="0"/>
                <a:ea typeface="Roboto" panose="02000000000000000000" pitchFamily="2" charset="0"/>
              </a:rPr>
              <a:t>? De </a:t>
            </a:r>
            <a:r>
              <a:rPr lang="en-GB" sz="1600" dirty="0" err="1">
                <a:latin typeface="Roboto" panose="02000000000000000000" pitchFamily="2" charset="0"/>
                <a:ea typeface="Roboto" panose="02000000000000000000" pitchFamily="2" charset="0"/>
              </a:rPr>
              <a:t>quantas</a:t>
            </a:r>
            <a:r>
              <a:rPr lang="en-GB" sz="1600" dirty="0">
                <a:latin typeface="Roboto" panose="02000000000000000000" pitchFamily="2" charset="0"/>
                <a:ea typeface="Roboto" panose="02000000000000000000" pitchFamily="2" charset="0"/>
              </a:rPr>
              <a:t> </a:t>
            </a:r>
            <a:r>
              <a:rPr lang="en-GB" sz="1600" dirty="0" err="1">
                <a:latin typeface="Roboto" panose="02000000000000000000" pitchFamily="2" charset="0"/>
                <a:ea typeface="Roboto" panose="02000000000000000000" pitchFamily="2" charset="0"/>
              </a:rPr>
              <a:t>formas</a:t>
            </a:r>
            <a:r>
              <a:rPr lang="en-GB" sz="1600" dirty="0">
                <a:latin typeface="Roboto" panose="02000000000000000000" pitchFamily="2" charset="0"/>
                <a:ea typeface="Roboto" panose="02000000000000000000" pitchFamily="2" charset="0"/>
              </a:rPr>
              <a:t> </a:t>
            </a:r>
            <a:r>
              <a:rPr lang="en-GB" sz="1600" dirty="0" err="1">
                <a:latin typeface="Roboto" panose="02000000000000000000" pitchFamily="2" charset="0"/>
                <a:ea typeface="Roboto" panose="02000000000000000000" pitchFamily="2" charset="0"/>
              </a:rPr>
              <a:t>podemos</a:t>
            </a:r>
            <a:r>
              <a:rPr lang="en-GB" sz="1600" dirty="0">
                <a:latin typeface="Roboto" panose="02000000000000000000" pitchFamily="2" charset="0"/>
                <a:ea typeface="Roboto" panose="02000000000000000000" pitchFamily="2" charset="0"/>
              </a:rPr>
              <a:t>  </a:t>
            </a:r>
            <a:r>
              <a:rPr lang="en-GB" sz="1600" dirty="0" err="1">
                <a:latin typeface="Roboto" panose="02000000000000000000" pitchFamily="2" charset="0"/>
                <a:ea typeface="Roboto" panose="02000000000000000000" pitchFamily="2" charset="0"/>
              </a:rPr>
              <a:t>chegar</a:t>
            </a:r>
            <a:r>
              <a:rPr lang="en-GB" sz="1600" dirty="0">
                <a:latin typeface="Roboto" panose="02000000000000000000" pitchFamily="2" charset="0"/>
                <a:ea typeface="Roboto" panose="02000000000000000000" pitchFamily="2" charset="0"/>
              </a:rPr>
              <a:t> a </a:t>
            </a:r>
            <a:r>
              <a:rPr lang="en-GB" sz="1600" dirty="0" err="1">
                <a:latin typeface="Roboto" panose="02000000000000000000" pitchFamily="2" charset="0"/>
                <a:ea typeface="Roboto" panose="02000000000000000000" pitchFamily="2" charset="0"/>
              </a:rPr>
              <a:t>ela</a:t>
            </a:r>
            <a:r>
              <a:rPr lang="en-GB" sz="1600" dirty="0">
                <a:latin typeface="Roboto" panose="02000000000000000000" pitchFamily="2" charset="0"/>
                <a:ea typeface="Roboto" panose="02000000000000000000" pitchFamily="2" charset="0"/>
              </a:rPr>
              <a:t>?</a:t>
            </a:r>
          </a:p>
        </p:txBody>
      </p:sp>
      <p:sp>
        <p:nvSpPr>
          <p:cNvPr id="8" name="TextBox 7"/>
          <p:cNvSpPr txBox="1"/>
          <p:nvPr/>
        </p:nvSpPr>
        <p:spPr>
          <a:xfrm>
            <a:off x="346200" y="6492843"/>
            <a:ext cx="2378712" cy="246221"/>
          </a:xfrm>
          <a:prstGeom prst="rect">
            <a:avLst/>
          </a:prstGeom>
          <a:noFill/>
        </p:spPr>
        <p:txBody>
          <a:bodyPr wrap="square" rtlCol="0">
            <a:spAutoFit/>
          </a:bodyPr>
          <a:lstStyle/>
          <a:p>
            <a:r>
              <a:rPr lang="en-US" sz="1000" dirty="0">
                <a:solidFill>
                  <a:srgbClr val="000000"/>
                </a:solidFill>
                <a:hlinkClick r:id="rId5"/>
              </a:rPr>
              <a:t>Jean-Pierre Dalbéra </a:t>
            </a:r>
            <a:endParaRPr lang="en-US" sz="1000" dirty="0">
              <a:solidFill>
                <a:srgbClr val="000000"/>
              </a:solidFill>
            </a:endParaRPr>
          </a:p>
        </p:txBody>
      </p:sp>
      <p:sp>
        <p:nvSpPr>
          <p:cNvPr id="9" name="TextBox 8"/>
          <p:cNvSpPr txBox="1"/>
          <p:nvPr/>
        </p:nvSpPr>
        <p:spPr>
          <a:xfrm>
            <a:off x="3308891" y="131134"/>
            <a:ext cx="831064" cy="246221"/>
          </a:xfrm>
          <a:prstGeom prst="rect">
            <a:avLst/>
          </a:prstGeom>
          <a:noFill/>
        </p:spPr>
        <p:txBody>
          <a:bodyPr wrap="none" rtlCol="0">
            <a:spAutoFit/>
          </a:bodyPr>
          <a:lstStyle/>
          <a:p>
            <a:r>
              <a:rPr lang="en-US" sz="1000" dirty="0">
                <a:hlinkClick r:id="rId6" tooltip="User:RainerTypke"/>
              </a:rPr>
              <a:t>RainerTypke</a:t>
            </a:r>
            <a:endParaRPr lang="en-US" sz="1000" dirty="0"/>
          </a:p>
        </p:txBody>
      </p:sp>
    </p:spTree>
    <p:extLst>
      <p:ext uri="{BB962C8B-B14F-4D97-AF65-F5344CB8AC3E}">
        <p14:creationId xmlns:p14="http://schemas.microsoft.com/office/powerpoint/2010/main" val="45165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9869"/>
            <a:ext cx="2336288" cy="3367960"/>
          </a:xfrm>
        </p:spPr>
        <p:txBody>
          <a:bodyPr>
            <a:noAutofit/>
          </a:bodyPr>
          <a:lstStyle/>
          <a:p>
            <a:pPr algn="ctr"/>
            <a:r>
              <a:rPr lang="en-US" sz="3200" dirty="0">
                <a:latin typeface="Roboto" panose="02000000000000000000" pitchFamily="2" charset="0"/>
                <a:ea typeface="Roboto" panose="02000000000000000000" pitchFamily="2" charset="0"/>
              </a:rPr>
              <a:t>Um </a:t>
            </a:r>
            <a:r>
              <a:rPr lang="en-US" sz="3200" dirty="0" err="1">
                <a:latin typeface="Roboto" panose="02000000000000000000" pitchFamily="2" charset="0"/>
                <a:ea typeface="Roboto" panose="02000000000000000000" pitchFamily="2" charset="0"/>
              </a:rPr>
              <a:t>quadrado</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mágico</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islâmico</a:t>
            </a:r>
            <a:r>
              <a:rPr lang="en-US" sz="3200" dirty="0">
                <a:latin typeface="Roboto" panose="02000000000000000000" pitchFamily="2" charset="0"/>
                <a:ea typeface="Roboto" panose="02000000000000000000" pitchFamily="2" charset="0"/>
              </a:rPr>
              <a:t>, do </a:t>
            </a:r>
            <a:r>
              <a:rPr lang="en-US" sz="3200" i="1" dirty="0">
                <a:latin typeface="Roboto" panose="02000000000000000000" pitchFamily="2" charset="0"/>
                <a:ea typeface="Roboto" panose="02000000000000000000" pitchFamily="2" charset="0"/>
              </a:rPr>
              <a:t>Shams al- </a:t>
            </a:r>
            <a:r>
              <a:rPr lang="en-US" sz="3200" i="1" dirty="0" err="1">
                <a:latin typeface="Roboto" panose="02000000000000000000" pitchFamily="2" charset="0"/>
                <a:ea typeface="Roboto" panose="02000000000000000000" pitchFamily="2" charset="0"/>
              </a:rPr>
              <a:t>Ma'arif</a:t>
            </a:r>
            <a:r>
              <a:rPr lang="en-US" sz="3200" i="1" dirty="0">
                <a:latin typeface="Roboto" panose="02000000000000000000" pitchFamily="2" charset="0"/>
                <a:ea typeface="Roboto" panose="02000000000000000000" pitchFamily="2" charset="0"/>
              </a:rPr>
              <a:t> </a:t>
            </a:r>
            <a:r>
              <a:rPr lang="en-US" sz="3200" dirty="0">
                <a:latin typeface="Roboto" panose="02000000000000000000" pitchFamily="2" charset="0"/>
                <a:ea typeface="Roboto" panose="02000000000000000000" pitchFamily="2" charset="0"/>
              </a:rPr>
              <a:t>de</a:t>
            </a:r>
            <a:r>
              <a:rPr lang="en-US" sz="3200" i="1" dirty="0">
                <a:latin typeface="Roboto" panose="02000000000000000000" pitchFamily="2" charset="0"/>
                <a:ea typeface="Roboto" panose="02000000000000000000" pitchFamily="2" charset="0"/>
              </a:rPr>
              <a:t> Ahmed al- </a:t>
            </a:r>
            <a:r>
              <a:rPr lang="en-US" sz="3200" i="1" dirty="0" err="1">
                <a:latin typeface="Roboto" panose="02000000000000000000" pitchFamily="2" charset="0"/>
                <a:ea typeface="Roboto" panose="02000000000000000000" pitchFamily="2" charset="0"/>
              </a:rPr>
              <a:t>Buni</a:t>
            </a:r>
            <a:r>
              <a:rPr lang="en-US" sz="3200" i="1" dirty="0">
                <a:latin typeface="Roboto" panose="02000000000000000000" pitchFamily="2" charset="0"/>
                <a:ea typeface="Roboto" panose="02000000000000000000" pitchFamily="2" charset="0"/>
              </a:rPr>
              <a:t>, </a:t>
            </a:r>
            <a:r>
              <a:rPr lang="en-US" sz="3200" dirty="0">
                <a:latin typeface="Roboto" panose="02000000000000000000" pitchFamily="2" charset="0"/>
                <a:ea typeface="Roboto" panose="02000000000000000000" pitchFamily="2" charset="0"/>
              </a:rPr>
              <a:t>1225</a:t>
            </a:r>
            <a:r>
              <a:rPr lang="en-US" sz="3200" i="1" dirty="0">
                <a:latin typeface="Roboto" panose="02000000000000000000" pitchFamily="2" charset="0"/>
                <a:ea typeface="Roboto" panose="02000000000000000000" pitchFamily="2" charset="0"/>
              </a:rPr>
              <a:t/>
            </a:r>
            <a:br>
              <a:rPr lang="en-US" sz="3200" i="1" dirty="0">
                <a:latin typeface="Roboto" panose="02000000000000000000" pitchFamily="2" charset="0"/>
                <a:ea typeface="Roboto" panose="02000000000000000000" pitchFamily="2" charset="0"/>
              </a:rPr>
            </a:br>
            <a:r>
              <a:rPr lang="en-US" sz="3200" i="1" dirty="0">
                <a:latin typeface="Roboto" panose="02000000000000000000" pitchFamily="2" charset="0"/>
                <a:ea typeface="Roboto" panose="02000000000000000000" pitchFamily="2" charset="0"/>
              </a:rPr>
              <a:t> </a:t>
            </a:r>
            <a:br>
              <a:rPr lang="en-US" sz="3200" i="1" dirty="0">
                <a:latin typeface="Roboto" panose="02000000000000000000" pitchFamily="2" charset="0"/>
                <a:ea typeface="Roboto" panose="02000000000000000000" pitchFamily="2" charset="0"/>
              </a:rPr>
            </a:br>
            <a:r>
              <a:rPr lang="en-US" sz="2800" dirty="0" err="1">
                <a:latin typeface="Roboto" panose="02000000000000000000" pitchFamily="2" charset="0"/>
                <a:ea typeface="Roboto" panose="02000000000000000000" pitchFamily="2" charset="0"/>
              </a:rPr>
              <a:t>Reconheces</a:t>
            </a:r>
            <a:r>
              <a:rPr lang="en-US" sz="2800" dirty="0">
                <a:latin typeface="Roboto" panose="02000000000000000000" pitchFamily="2" charset="0"/>
                <a:ea typeface="Roboto" panose="02000000000000000000" pitchFamily="2" charset="0"/>
              </a:rPr>
              <a:t> </a:t>
            </a:r>
            <a:r>
              <a:rPr lang="en-US" sz="2800" dirty="0" err="1">
                <a:latin typeface="Roboto" panose="02000000000000000000" pitchFamily="2" charset="0"/>
                <a:ea typeface="Roboto" panose="02000000000000000000" pitchFamily="2" charset="0"/>
              </a:rPr>
              <a:t>algum</a:t>
            </a:r>
            <a:r>
              <a:rPr lang="en-US" sz="2800" dirty="0">
                <a:latin typeface="Roboto" panose="02000000000000000000" pitchFamily="2" charset="0"/>
                <a:ea typeface="Roboto" panose="02000000000000000000" pitchFamily="2" charset="0"/>
              </a:rPr>
              <a:t> </a:t>
            </a:r>
            <a:r>
              <a:rPr lang="en-US" sz="2800" dirty="0" err="1">
                <a:latin typeface="Roboto" panose="02000000000000000000" pitchFamily="2" charset="0"/>
                <a:ea typeface="Roboto" panose="02000000000000000000" pitchFamily="2" charset="0"/>
              </a:rPr>
              <a:t>número</a:t>
            </a:r>
            <a:r>
              <a:rPr lang="en-US" sz="2800" dirty="0">
                <a:latin typeface="Roboto" panose="02000000000000000000" pitchFamily="2" charset="0"/>
                <a:ea typeface="Roboto" panose="02000000000000000000" pitchFamily="2" charset="0"/>
              </a:rPr>
              <a:t> no </a:t>
            </a:r>
            <a:r>
              <a:rPr lang="en-US" sz="2800" dirty="0" err="1">
                <a:latin typeface="Roboto" panose="02000000000000000000" pitchFamily="2" charset="0"/>
                <a:ea typeface="Roboto" panose="02000000000000000000" pitchFamily="2" charset="0"/>
              </a:rPr>
              <a:t>quadrado</a:t>
            </a:r>
            <a:r>
              <a:rPr lang="en-US" sz="2800" dirty="0">
                <a:latin typeface="Roboto" panose="02000000000000000000" pitchFamily="2" charset="0"/>
                <a:ea typeface="Roboto" panose="02000000000000000000" pitchFamily="2" charset="0"/>
              </a:rPr>
              <a:t>?</a:t>
            </a:r>
            <a:r>
              <a:rPr lang="en-US" sz="3200" dirty="0">
                <a:latin typeface="Roboto" panose="02000000000000000000" pitchFamily="2" charset="0"/>
                <a:ea typeface="Roboto" panose="02000000000000000000" pitchFamily="2" charset="0"/>
              </a:rPr>
              <a:t/>
            </a:r>
            <a:br>
              <a:rPr lang="en-US" sz="3200" dirty="0">
                <a:latin typeface="Roboto" panose="02000000000000000000" pitchFamily="2" charset="0"/>
                <a:ea typeface="Roboto" panose="02000000000000000000" pitchFamily="2" charset="0"/>
              </a:rPr>
            </a:br>
            <a:r>
              <a:rPr lang="en-US" sz="3200" b="1" dirty="0">
                <a:latin typeface="Roboto" panose="02000000000000000000" pitchFamily="2" charset="0"/>
                <a:ea typeface="Roboto" panose="02000000000000000000" pitchFamily="2" charset="0"/>
              </a:rPr>
              <a:t> </a:t>
            </a:r>
          </a:p>
        </p:txBody>
      </p:sp>
      <p:pic>
        <p:nvPicPr>
          <p:cNvPr id="6" name="Picture 5" descr="Screen Shot 2018-05-14 at 12.43.17.png"/>
          <p:cNvPicPr>
            <a:picLocks noChangeAspect="1"/>
          </p:cNvPicPr>
          <p:nvPr/>
        </p:nvPicPr>
        <p:blipFill>
          <a:blip r:embed="rId3"/>
          <a:stretch>
            <a:fillRect/>
          </a:stretch>
        </p:blipFill>
        <p:spPr>
          <a:xfrm>
            <a:off x="2538869" y="1165468"/>
            <a:ext cx="4753302" cy="423236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572932550"/>
              </p:ext>
            </p:extLst>
          </p:nvPr>
        </p:nvGraphicFramePr>
        <p:xfrm>
          <a:off x="7292171" y="1829439"/>
          <a:ext cx="2435628" cy="3324528"/>
        </p:xfrm>
        <a:graphic>
          <a:graphicData uri="http://schemas.openxmlformats.org/drawingml/2006/table">
            <a:tbl>
              <a:tblPr firstRow="1" bandRow="1">
                <a:tableStyleId>{5C22544A-7EE6-4342-B048-85BDC9FD1C3A}</a:tableStyleId>
              </a:tblPr>
              <a:tblGrid>
                <a:gridCol w="608907">
                  <a:extLst>
                    <a:ext uri="{9D8B030D-6E8A-4147-A177-3AD203B41FA5}">
                      <a16:colId xmlns="" xmlns:a16="http://schemas.microsoft.com/office/drawing/2014/main" val="20000"/>
                    </a:ext>
                  </a:extLst>
                </a:gridCol>
                <a:gridCol w="608907">
                  <a:extLst>
                    <a:ext uri="{9D8B030D-6E8A-4147-A177-3AD203B41FA5}">
                      <a16:colId xmlns="" xmlns:a16="http://schemas.microsoft.com/office/drawing/2014/main" val="20001"/>
                    </a:ext>
                  </a:extLst>
                </a:gridCol>
                <a:gridCol w="593674">
                  <a:extLst>
                    <a:ext uri="{9D8B030D-6E8A-4147-A177-3AD203B41FA5}">
                      <a16:colId xmlns="" xmlns:a16="http://schemas.microsoft.com/office/drawing/2014/main" val="20002"/>
                    </a:ext>
                  </a:extLst>
                </a:gridCol>
                <a:gridCol w="624140">
                  <a:extLst>
                    <a:ext uri="{9D8B030D-6E8A-4147-A177-3AD203B41FA5}">
                      <a16:colId xmlns="" xmlns:a16="http://schemas.microsoft.com/office/drawing/2014/main" val="20003"/>
                    </a:ext>
                  </a:extLst>
                </a:gridCol>
              </a:tblGrid>
              <a:tr h="831132">
                <a:tc>
                  <a:txBody>
                    <a:bodyPr/>
                    <a:lstStyle/>
                    <a:p>
                      <a:pPr algn="ctr"/>
                      <a:r>
                        <a:rPr lang="en-GB" sz="2800" b="1" dirty="0">
                          <a:solidFill>
                            <a:schemeClr val="accent3">
                              <a:lumMod val="50000"/>
                            </a:schemeClr>
                          </a:solidFill>
                          <a:latin typeface="Papyrus"/>
                          <a:cs typeface="Papyrus"/>
                        </a:rPr>
                        <a:t>8     </a:t>
                      </a: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smtClean="0">
                          <a:solidFill>
                            <a:schemeClr val="accent3">
                              <a:lumMod val="50000"/>
                            </a:schemeClr>
                          </a:solidFill>
                          <a:latin typeface="Papyrus"/>
                          <a:cs typeface="Papyrus"/>
                        </a:rPr>
                        <a:t>10</a:t>
                      </a:r>
                      <a:endParaRPr lang="en-GB" sz="2800" b="1" dirty="0">
                        <a:solidFill>
                          <a:schemeClr val="accent3">
                            <a:lumMod val="50000"/>
                          </a:schemeClr>
                        </a:solidFill>
                        <a:latin typeface="Papyrus"/>
                        <a:cs typeface="Papyrus"/>
                      </a:endParaRP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smtClean="0">
                          <a:solidFill>
                            <a:schemeClr val="accent3">
                              <a:lumMod val="50000"/>
                            </a:schemeClr>
                          </a:solidFill>
                          <a:latin typeface="Papyrus"/>
                          <a:cs typeface="Papyrus"/>
                        </a:rPr>
                        <a:t>16</a:t>
                      </a:r>
                      <a:endParaRPr lang="en-GB" sz="2800" b="1" dirty="0">
                        <a:solidFill>
                          <a:schemeClr val="accent3">
                            <a:lumMod val="50000"/>
                          </a:schemeClr>
                        </a:solidFill>
                        <a:latin typeface="Papyrus"/>
                        <a:cs typeface="Papyrus"/>
                      </a:endParaRP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a:solidFill>
                            <a:schemeClr val="accent3">
                              <a:lumMod val="50000"/>
                            </a:schemeClr>
                          </a:solidFill>
                          <a:latin typeface="Papyrus"/>
                          <a:cs typeface="Papyrus"/>
                        </a:rPr>
                        <a:t>1</a:t>
                      </a: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0"/>
                  </a:ext>
                </a:extLst>
              </a:tr>
              <a:tr h="831132">
                <a:tc>
                  <a:txBody>
                    <a:bodyPr/>
                    <a:lstStyle/>
                    <a:p>
                      <a:pPr algn="ctr"/>
                      <a:r>
                        <a:rPr lang="en-GB" sz="2800" b="1" dirty="0">
                          <a:solidFill>
                            <a:schemeClr val="accent3">
                              <a:lumMod val="50000"/>
                            </a:schemeClr>
                          </a:solidFill>
                          <a:latin typeface="Papyrus"/>
                          <a:cs typeface="Papyrus"/>
                        </a:rPr>
                        <a:t>14</a:t>
                      </a: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smtClean="0">
                          <a:solidFill>
                            <a:schemeClr val="accent3">
                              <a:lumMod val="50000"/>
                            </a:schemeClr>
                          </a:solidFill>
                          <a:latin typeface="Papyrus"/>
                          <a:cs typeface="Papyrus"/>
                        </a:rPr>
                        <a:t>3</a:t>
                      </a:r>
                      <a:endParaRPr lang="en-GB" sz="2800" b="1" dirty="0">
                        <a:solidFill>
                          <a:schemeClr val="accent3">
                            <a:lumMod val="50000"/>
                          </a:schemeClr>
                        </a:solidFill>
                        <a:latin typeface="Papyrus"/>
                        <a:cs typeface="Papyrus"/>
                      </a:endParaRP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smtClean="0">
                          <a:solidFill>
                            <a:schemeClr val="accent3">
                              <a:lumMod val="50000"/>
                            </a:schemeClr>
                          </a:solidFill>
                          <a:latin typeface="Papyrus"/>
                          <a:cs typeface="Papyrus"/>
                        </a:rPr>
                        <a:t>6</a:t>
                      </a:r>
                      <a:endParaRPr lang="en-GB" sz="2800" b="1" dirty="0">
                        <a:solidFill>
                          <a:schemeClr val="accent3">
                            <a:lumMod val="50000"/>
                          </a:schemeClr>
                        </a:solidFill>
                        <a:latin typeface="Papyrus"/>
                        <a:cs typeface="Papyrus"/>
                      </a:endParaRP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a:solidFill>
                            <a:schemeClr val="accent3">
                              <a:lumMod val="50000"/>
                            </a:schemeClr>
                          </a:solidFill>
                          <a:latin typeface="Papyrus"/>
                          <a:cs typeface="Papyrus"/>
                        </a:rPr>
                        <a:t>12</a:t>
                      </a: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1"/>
                  </a:ext>
                </a:extLst>
              </a:tr>
              <a:tr h="831132">
                <a:tc>
                  <a:txBody>
                    <a:bodyPr/>
                    <a:lstStyle/>
                    <a:p>
                      <a:pPr algn="ctr"/>
                      <a:r>
                        <a:rPr lang="en-GB" sz="2800" b="1" dirty="0" smtClean="0">
                          <a:solidFill>
                            <a:schemeClr val="accent3">
                              <a:lumMod val="50000"/>
                            </a:schemeClr>
                          </a:solidFill>
                          <a:latin typeface="Papyrus"/>
                          <a:cs typeface="Papyrus"/>
                        </a:rPr>
                        <a:t>2</a:t>
                      </a:r>
                      <a:endParaRPr lang="en-GB" sz="2800" b="1" dirty="0">
                        <a:solidFill>
                          <a:schemeClr val="accent3">
                            <a:lumMod val="50000"/>
                          </a:schemeClr>
                        </a:solidFill>
                        <a:latin typeface="Papyrus"/>
                        <a:cs typeface="Papyrus"/>
                      </a:endParaRP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a:solidFill>
                            <a:schemeClr val="accent3">
                              <a:lumMod val="50000"/>
                            </a:schemeClr>
                          </a:solidFill>
                          <a:latin typeface="Papyrus"/>
                          <a:cs typeface="Papyrus"/>
                        </a:rPr>
                        <a:t>17</a:t>
                      </a: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a:solidFill>
                            <a:schemeClr val="accent3">
                              <a:lumMod val="50000"/>
                            </a:schemeClr>
                          </a:solidFill>
                          <a:latin typeface="Papyrus"/>
                          <a:cs typeface="Papyrus"/>
                        </a:rPr>
                        <a:t>9</a:t>
                      </a: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smtClean="0">
                          <a:solidFill>
                            <a:schemeClr val="accent3">
                              <a:lumMod val="50000"/>
                            </a:schemeClr>
                          </a:solidFill>
                          <a:latin typeface="Papyrus"/>
                          <a:cs typeface="Papyrus"/>
                        </a:rPr>
                        <a:t>7</a:t>
                      </a:r>
                      <a:endParaRPr lang="en-GB" sz="2800" b="1" dirty="0">
                        <a:solidFill>
                          <a:schemeClr val="accent3">
                            <a:lumMod val="50000"/>
                          </a:schemeClr>
                        </a:solidFill>
                        <a:latin typeface="Papyrus"/>
                        <a:cs typeface="Papyrus"/>
                      </a:endParaRP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2"/>
                  </a:ext>
                </a:extLst>
              </a:tr>
              <a:tr h="831132">
                <a:tc>
                  <a:txBody>
                    <a:bodyPr/>
                    <a:lstStyle/>
                    <a:p>
                      <a:pPr algn="ctr"/>
                      <a:r>
                        <a:rPr lang="en-GB" sz="2800" b="1" dirty="0" smtClean="0">
                          <a:solidFill>
                            <a:schemeClr val="accent3">
                              <a:lumMod val="50000"/>
                            </a:schemeClr>
                          </a:solidFill>
                          <a:latin typeface="Papyrus"/>
                          <a:cs typeface="Papyrus"/>
                        </a:rPr>
                        <a:t>11</a:t>
                      </a:r>
                      <a:endParaRPr lang="en-GB" sz="2800" b="1" dirty="0">
                        <a:solidFill>
                          <a:schemeClr val="accent3">
                            <a:lumMod val="50000"/>
                          </a:schemeClr>
                        </a:solidFill>
                        <a:latin typeface="Papyrus"/>
                        <a:cs typeface="Papyrus"/>
                      </a:endParaRP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a:solidFill>
                            <a:schemeClr val="accent3">
                              <a:lumMod val="50000"/>
                            </a:schemeClr>
                          </a:solidFill>
                          <a:latin typeface="Papyrus"/>
                          <a:cs typeface="Papyrus"/>
                        </a:rPr>
                        <a:t>5</a:t>
                      </a: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dirty="0">
                          <a:solidFill>
                            <a:schemeClr val="accent3">
                              <a:lumMod val="50000"/>
                            </a:schemeClr>
                          </a:solidFill>
                          <a:latin typeface="Papyrus"/>
                          <a:cs typeface="Papyrus"/>
                        </a:rPr>
                        <a:t>4</a:t>
                      </a: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tc>
                  <a:txBody>
                    <a:bodyPr/>
                    <a:lstStyle/>
                    <a:p>
                      <a:pPr algn="ctr"/>
                      <a:r>
                        <a:rPr lang="en-GB" sz="2800" b="1" smtClean="0">
                          <a:solidFill>
                            <a:schemeClr val="accent3">
                              <a:lumMod val="50000"/>
                            </a:schemeClr>
                          </a:solidFill>
                          <a:latin typeface="Papyrus"/>
                          <a:cs typeface="Papyrus"/>
                        </a:rPr>
                        <a:t>15</a:t>
                      </a:r>
                      <a:endParaRPr lang="en-GB" sz="2800" b="1" dirty="0">
                        <a:solidFill>
                          <a:schemeClr val="accent3">
                            <a:lumMod val="50000"/>
                          </a:schemeClr>
                        </a:solidFill>
                        <a:latin typeface="Papyrus"/>
                        <a:cs typeface="Papyrus"/>
                      </a:endParaRPr>
                    </a:p>
                  </a:txBody>
                  <a:tcPr marL="74295" marR="74295" anchor="ctr">
                    <a:lnL w="19050" cap="flat" cmpd="sng" algn="ctr">
                      <a:solidFill>
                        <a:srgbClr val="FF6600"/>
                      </a:solidFill>
                      <a:prstDash val="solid"/>
                      <a:round/>
                      <a:headEnd type="none" w="med" len="med"/>
                      <a:tailEnd type="none" w="med" len="med"/>
                    </a:lnL>
                    <a:lnR w="19050" cap="flat" cmpd="sng" algn="ctr">
                      <a:solidFill>
                        <a:srgbClr val="FF6600"/>
                      </a:solidFill>
                      <a:prstDash val="solid"/>
                      <a:round/>
                      <a:headEnd type="none" w="med" len="med"/>
                      <a:tailEnd type="none" w="med" len="med"/>
                    </a:lnR>
                    <a:lnT w="19050" cap="flat" cmpd="sng" algn="ctr">
                      <a:solidFill>
                        <a:srgbClr val="FF6600"/>
                      </a:solidFill>
                      <a:prstDash val="solid"/>
                      <a:round/>
                      <a:headEnd type="none" w="med" len="med"/>
                      <a:tailEnd type="none" w="med" len="med"/>
                    </a:lnT>
                    <a:lnB w="19050" cap="flat" cmpd="sng" algn="ctr">
                      <a:solidFill>
                        <a:srgbClr val="FF66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3"/>
                  </a:ext>
                </a:extLst>
              </a:tr>
            </a:tbl>
          </a:graphicData>
        </a:graphic>
      </p:graphicFrame>
      <p:sp>
        <p:nvSpPr>
          <p:cNvPr id="8" name="TextBox 7"/>
          <p:cNvSpPr txBox="1"/>
          <p:nvPr/>
        </p:nvSpPr>
        <p:spPr>
          <a:xfrm>
            <a:off x="2484561" y="5561026"/>
            <a:ext cx="7243238" cy="1569660"/>
          </a:xfrm>
          <a:prstGeom prst="rect">
            <a:avLst/>
          </a:prstGeom>
          <a:noFill/>
        </p:spPr>
        <p:txBody>
          <a:bodyPr wrap="square" rtlCol="0">
            <a:spAutoFit/>
          </a:bodyPr>
          <a:lstStyle/>
          <a:p>
            <a:r>
              <a:rPr lang="en-US" sz="2400" dirty="0">
                <a:latin typeface="Roboto" panose="02000000000000000000" pitchFamily="2" charset="0"/>
                <a:ea typeface="Roboto" panose="02000000000000000000" pitchFamily="2" charset="0"/>
              </a:rPr>
              <a:t>Qual é a </a:t>
            </a:r>
            <a:r>
              <a:rPr lang="en-US" sz="2400" dirty="0" err="1">
                <a:latin typeface="Roboto" panose="02000000000000000000" pitchFamily="2" charset="0"/>
                <a:ea typeface="Roboto" panose="02000000000000000000" pitchFamily="2" charset="0"/>
              </a:rPr>
              <a:t>constante</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mágica</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Calcula</a:t>
            </a:r>
            <a:r>
              <a:rPr lang="en-US" sz="2400" dirty="0">
                <a:latin typeface="Roboto" panose="02000000000000000000" pitchFamily="2" charset="0"/>
                <a:ea typeface="Roboto" panose="02000000000000000000" pitchFamily="2" charset="0"/>
              </a:rPr>
              <a:t> a soma de </a:t>
            </a:r>
            <a:r>
              <a:rPr lang="en-US" sz="2400" dirty="0" err="1">
                <a:latin typeface="Roboto" panose="02000000000000000000" pitchFamily="2" charset="0"/>
                <a:ea typeface="Roboto" panose="02000000000000000000" pitchFamily="2" charset="0"/>
              </a:rPr>
              <a:t>qualquer</a:t>
            </a:r>
            <a:r>
              <a:rPr lang="en-US" sz="2400" dirty="0">
                <a:latin typeface="Roboto" panose="02000000000000000000" pitchFamily="2" charset="0"/>
                <a:ea typeface="Roboto" panose="02000000000000000000" pitchFamily="2" charset="0"/>
              </a:rPr>
              <a:t> das </a:t>
            </a:r>
            <a:r>
              <a:rPr lang="en-US" sz="2400" dirty="0" err="1">
                <a:latin typeface="Roboto" panose="02000000000000000000" pitchFamily="2" charset="0"/>
                <a:ea typeface="Roboto" panose="02000000000000000000" pitchFamily="2" charset="0"/>
              </a:rPr>
              <a:t>linhas</a:t>
            </a:r>
            <a:r>
              <a:rPr lang="en-US" sz="2400" dirty="0">
                <a:latin typeface="Roboto" panose="02000000000000000000" pitchFamily="2" charset="0"/>
                <a:ea typeface="Roboto" panose="02000000000000000000" pitchFamily="2" charset="0"/>
              </a:rPr>
              <a:t> de </a:t>
            </a:r>
            <a:r>
              <a:rPr lang="en-US" sz="2400" dirty="0" err="1">
                <a:latin typeface="Roboto" panose="02000000000000000000" pitchFamily="2" charset="0"/>
                <a:ea typeface="Roboto" panose="02000000000000000000" pitchFamily="2" charset="0"/>
              </a:rPr>
              <a:t>números</a:t>
            </a:r>
            <a:r>
              <a:rPr lang="en-US" sz="2400" dirty="0">
                <a:latin typeface="Roboto" panose="02000000000000000000" pitchFamily="2" charset="0"/>
                <a:ea typeface="Roboto" panose="02000000000000000000" pitchFamily="2" charset="0"/>
              </a:rPr>
              <a:t> para a </a:t>
            </a:r>
            <a:r>
              <a:rPr lang="en-US" sz="2400" dirty="0" err="1">
                <a:latin typeface="Roboto" panose="02000000000000000000" pitchFamily="2" charset="0"/>
                <a:ea typeface="Roboto" panose="02000000000000000000" pitchFamily="2" charset="0"/>
              </a:rPr>
              <a:t>encontrares</a:t>
            </a:r>
            <a:r>
              <a:rPr lang="en-US" sz="2400" dirty="0">
                <a:latin typeface="Roboto" panose="02000000000000000000" pitchFamily="2" charset="0"/>
                <a:ea typeface="Roboto" panose="02000000000000000000" pitchFamily="2" charset="0"/>
              </a:rPr>
              <a:t>). De </a:t>
            </a:r>
            <a:r>
              <a:rPr lang="en-US" sz="2400" dirty="0" err="1">
                <a:latin typeface="Roboto" panose="02000000000000000000" pitchFamily="2" charset="0"/>
                <a:ea typeface="Roboto" panose="02000000000000000000" pitchFamily="2" charset="0"/>
              </a:rPr>
              <a:t>quantas</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formas</a:t>
            </a:r>
            <a:r>
              <a:rPr lang="en-US" sz="2400" dirty="0">
                <a:latin typeface="Roboto" panose="02000000000000000000" pitchFamily="2" charset="0"/>
                <a:ea typeface="Roboto" panose="02000000000000000000" pitchFamily="2" charset="0"/>
              </a:rPr>
              <a:t> se </a:t>
            </a:r>
            <a:r>
              <a:rPr lang="en-US" sz="2400" dirty="0" err="1">
                <a:latin typeface="Roboto" panose="02000000000000000000" pitchFamily="2" charset="0"/>
                <a:ea typeface="Roboto" panose="02000000000000000000" pitchFamily="2" charset="0"/>
              </a:rPr>
              <a:t>pode</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chegar</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lá</a:t>
            </a:r>
            <a:r>
              <a:rPr lang="en-US" sz="2400" dirty="0">
                <a:latin typeface="Roboto" panose="02000000000000000000" pitchFamily="2" charset="0"/>
                <a:ea typeface="Roboto" panose="02000000000000000000" pitchFamily="2" charset="0"/>
              </a:rPr>
              <a:t>?</a:t>
            </a:r>
            <a:endParaRPr lang="en-GB"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998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99" y="79765"/>
            <a:ext cx="9558093" cy="881615"/>
          </a:xfrm>
        </p:spPr>
        <p:txBody>
          <a:bodyPr>
            <a:normAutofit fontScale="90000"/>
          </a:bodyPr>
          <a:lstStyle/>
          <a:p>
            <a:r>
              <a:rPr lang="en-US" dirty="0"/>
              <a:t>Que </a:t>
            </a:r>
            <a:r>
              <a:rPr lang="en-US" dirty="0" err="1">
                <a:latin typeface="Roboto" panose="02000000000000000000" pitchFamily="2" charset="0"/>
                <a:ea typeface="Roboto" panose="02000000000000000000" pitchFamily="2" charset="0"/>
              </a:rPr>
              <a:t>algarismos</a:t>
            </a:r>
            <a:r>
              <a:rPr lang="en-US" dirty="0"/>
              <a:t> se </a:t>
            </a:r>
            <a:r>
              <a:rPr lang="en-US" dirty="0" err="1"/>
              <a:t>usavam</a:t>
            </a:r>
            <a:r>
              <a:rPr lang="en-US" dirty="0"/>
              <a:t> </a:t>
            </a:r>
            <a:r>
              <a:rPr lang="en-US" dirty="0" err="1"/>
              <a:t>na</a:t>
            </a:r>
            <a:r>
              <a:rPr lang="en-US" dirty="0"/>
              <a:t> Europa,</a:t>
            </a:r>
            <a:r>
              <a:rPr lang="pt-PT" dirty="0"/>
              <a:t/>
            </a:r>
            <a:br>
              <a:rPr lang="pt-PT" dirty="0"/>
            </a:br>
            <a:r>
              <a:rPr lang="en-US" dirty="0" err="1"/>
              <a:t>nesta</a:t>
            </a:r>
            <a:r>
              <a:rPr lang="en-US" dirty="0"/>
              <a:t> </a:t>
            </a:r>
            <a:r>
              <a:rPr lang="en-US" dirty="0" err="1"/>
              <a:t>época</a:t>
            </a:r>
            <a:r>
              <a:rPr lang="en-US" dirty="0"/>
              <a:t>?</a:t>
            </a:r>
            <a:endParaRPr lang="en-GB" sz="4000" dirty="0"/>
          </a:p>
        </p:txBody>
      </p:sp>
      <p:pic>
        <p:nvPicPr>
          <p:cNvPr id="6" name="Picture 5" descr="Clock.jpg"/>
          <p:cNvPicPr>
            <a:picLocks noChangeAspect="1"/>
          </p:cNvPicPr>
          <p:nvPr/>
        </p:nvPicPr>
        <p:blipFill>
          <a:blip r:embed="rId3"/>
          <a:stretch>
            <a:fillRect/>
          </a:stretch>
        </p:blipFill>
        <p:spPr>
          <a:xfrm>
            <a:off x="176499" y="1132875"/>
            <a:ext cx="4312839" cy="5167312"/>
          </a:xfrm>
          <a:prstGeom prst="rect">
            <a:avLst/>
          </a:prstGeom>
        </p:spPr>
      </p:pic>
      <p:grpSp>
        <p:nvGrpSpPr>
          <p:cNvPr id="9" name="Group 8"/>
          <p:cNvGrpSpPr/>
          <p:nvPr/>
        </p:nvGrpSpPr>
        <p:grpSpPr>
          <a:xfrm>
            <a:off x="4738928" y="1132875"/>
            <a:ext cx="4411861" cy="5167312"/>
            <a:chOff x="5832526" y="1132875"/>
            <a:chExt cx="5429983" cy="5167312"/>
          </a:xfrm>
        </p:grpSpPr>
        <p:pic>
          <p:nvPicPr>
            <p:cNvPr id="7" name="Picture 6" descr="geograph-3346422-by-Jaggery.jpg"/>
            <p:cNvPicPr>
              <a:picLocks noChangeAspect="1"/>
            </p:cNvPicPr>
            <p:nvPr/>
          </p:nvPicPr>
          <p:blipFill>
            <a:blip r:embed="rId4"/>
            <a:stretch>
              <a:fillRect/>
            </a:stretch>
          </p:blipFill>
          <p:spPr>
            <a:xfrm>
              <a:off x="5832526" y="2227699"/>
              <a:ext cx="5429983" cy="4072488"/>
            </a:xfrm>
            <a:prstGeom prst="rect">
              <a:avLst/>
            </a:prstGeom>
          </p:spPr>
        </p:pic>
        <p:sp>
          <p:nvSpPr>
            <p:cNvPr id="8" name="TextBox 7"/>
            <p:cNvSpPr txBox="1"/>
            <p:nvPr/>
          </p:nvSpPr>
          <p:spPr>
            <a:xfrm>
              <a:off x="5832526" y="1132875"/>
              <a:ext cx="5429983" cy="1323439"/>
            </a:xfrm>
            <a:prstGeom prst="rect">
              <a:avLst/>
            </a:prstGeom>
            <a:noFill/>
          </p:spPr>
          <p:txBody>
            <a:bodyPr wrap="square" rtlCol="0">
              <a:spAutoFit/>
            </a:bodyPr>
            <a:lstStyle/>
            <a:p>
              <a:r>
                <a:rPr lang="en-US" sz="2000" dirty="0">
                  <a:latin typeface="Roboto" panose="02000000000000000000" pitchFamily="2" charset="0"/>
                  <a:ea typeface="Roboto" panose="02000000000000000000" pitchFamily="2" charset="0"/>
                </a:rPr>
                <a:t>…e </a:t>
              </a:r>
              <a:r>
                <a:rPr lang="en-US" sz="2000" dirty="0" err="1">
                  <a:latin typeface="Roboto" panose="02000000000000000000" pitchFamily="2" charset="0"/>
                  <a:ea typeface="Roboto" panose="02000000000000000000" pitchFamily="2" charset="0"/>
                </a:rPr>
                <a:t>ainda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mais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recentemente</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alguém</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consegue</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descobrir</a:t>
              </a:r>
              <a:r>
                <a:rPr lang="en-US" sz="2000" dirty="0">
                  <a:latin typeface="Roboto" panose="02000000000000000000" pitchFamily="2" charset="0"/>
                  <a:ea typeface="Roboto" panose="02000000000000000000" pitchFamily="2" charset="0"/>
                </a:rPr>
                <a:t> que </a:t>
              </a:r>
              <a:r>
                <a:rPr lang="en-US" sz="2000" dirty="0" err="1">
                  <a:latin typeface="Roboto" panose="02000000000000000000" pitchFamily="2" charset="0"/>
                  <a:ea typeface="Roboto" panose="02000000000000000000" pitchFamily="2" charset="0"/>
                </a:rPr>
                <a:t>ano</a:t>
              </a:r>
              <a:r>
                <a:rPr lang="en-US" sz="2000" dirty="0">
                  <a:latin typeface="Roboto" panose="02000000000000000000" pitchFamily="2" charset="0"/>
                  <a:ea typeface="Roboto" panose="02000000000000000000" pitchFamily="2" charset="0"/>
                </a:rPr>
                <a:t> é </a:t>
              </a:r>
              <a:r>
                <a:rPr lang="en-US" sz="2000" dirty="0" err="1">
                  <a:latin typeface="Roboto" panose="02000000000000000000" pitchFamily="2" charset="0"/>
                  <a:ea typeface="Roboto" panose="02000000000000000000" pitchFamily="2" charset="0"/>
                </a:rPr>
                <a:t>este</a:t>
              </a:r>
              <a:r>
                <a:rPr lang="en-US" sz="2000" dirty="0">
                  <a:latin typeface="Roboto" panose="02000000000000000000" pitchFamily="2" charset="0"/>
                  <a:ea typeface="Roboto" panose="02000000000000000000" pitchFamily="2" charset="0"/>
                </a:rPr>
                <a:t>? (M=1000, D=500, C= 100, X=10, V=5, I=1)</a:t>
              </a:r>
              <a:endParaRPr lang="en-GB" sz="2000" dirty="0">
                <a:latin typeface="Roboto" panose="02000000000000000000" pitchFamily="2" charset="0"/>
                <a:ea typeface="Roboto" panose="02000000000000000000" pitchFamily="2" charset="0"/>
              </a:endParaRPr>
            </a:p>
          </p:txBody>
        </p:sp>
      </p:grpSp>
      <p:sp>
        <p:nvSpPr>
          <p:cNvPr id="3" name="TextBox 2"/>
          <p:cNvSpPr txBox="1"/>
          <p:nvPr/>
        </p:nvSpPr>
        <p:spPr>
          <a:xfrm>
            <a:off x="176499" y="6412075"/>
            <a:ext cx="2424062" cy="246221"/>
          </a:xfrm>
          <a:prstGeom prst="rect">
            <a:avLst/>
          </a:prstGeom>
          <a:noFill/>
        </p:spPr>
        <p:txBody>
          <a:bodyPr wrap="none" rtlCol="0">
            <a:spAutoFit/>
          </a:bodyPr>
          <a:lstStyle/>
          <a:p>
            <a:pPr>
              <a:defRPr/>
            </a:pPr>
            <a:r>
              <a:rPr lang="en-US" sz="1000" dirty="0">
                <a:latin typeface="Roboto" panose="02000000000000000000" pitchFamily="2" charset="0"/>
                <a:ea typeface="Roboto" panose="02000000000000000000" pitchFamily="2" charset="0"/>
              </a:rPr>
              <a:t>Torre do </a:t>
            </a:r>
            <a:r>
              <a:rPr lang="en-US" sz="1000" dirty="0" err="1">
                <a:latin typeface="Roboto" panose="02000000000000000000" pitchFamily="2" charset="0"/>
                <a:ea typeface="Roboto" panose="02000000000000000000" pitchFamily="2" charset="0"/>
              </a:rPr>
              <a:t>relógio</a:t>
            </a:r>
            <a:r>
              <a:rPr lang="en-US" sz="1000" dirty="0">
                <a:latin typeface="Roboto" panose="02000000000000000000" pitchFamily="2" charset="0"/>
                <a:ea typeface="Roboto" panose="02000000000000000000" pitchFamily="2" charset="0"/>
              </a:rPr>
              <a:t> – </a:t>
            </a:r>
            <a:r>
              <a:rPr lang="en-US" sz="1000" dirty="0" err="1">
                <a:latin typeface="Roboto" panose="02000000000000000000" pitchFamily="2" charset="0"/>
                <a:ea typeface="Roboto" panose="02000000000000000000" pitchFamily="2" charset="0"/>
              </a:rPr>
              <a:t>domínio</a:t>
            </a:r>
            <a:r>
              <a:rPr lang="en-US" sz="1000" dirty="0">
                <a:latin typeface="Roboto" panose="02000000000000000000" pitchFamily="2" charset="0"/>
                <a:ea typeface="Roboto" panose="02000000000000000000" pitchFamily="2" charset="0"/>
              </a:rPr>
              <a:t> </a:t>
            </a:r>
            <a:r>
              <a:rPr lang="en-US" sz="1000" dirty="0" err="1">
                <a:latin typeface="Roboto" panose="02000000000000000000" pitchFamily="2" charset="0"/>
                <a:ea typeface="Roboto" panose="02000000000000000000" pitchFamily="2" charset="0"/>
              </a:rPr>
              <a:t>público</a:t>
            </a:r>
            <a:r>
              <a:rPr lang="en-US" sz="1000" dirty="0">
                <a:latin typeface="Roboto" panose="02000000000000000000" pitchFamily="2" charset="0"/>
                <a:ea typeface="Roboto" panose="02000000000000000000" pitchFamily="2" charset="0"/>
              </a:rPr>
              <a:t> CC0</a:t>
            </a:r>
          </a:p>
        </p:txBody>
      </p:sp>
      <p:sp>
        <p:nvSpPr>
          <p:cNvPr id="4" name="TextBox 3"/>
          <p:cNvSpPr txBox="1"/>
          <p:nvPr/>
        </p:nvSpPr>
        <p:spPr>
          <a:xfrm>
            <a:off x="4738928" y="6395731"/>
            <a:ext cx="3377390" cy="400110"/>
          </a:xfrm>
          <a:prstGeom prst="rect">
            <a:avLst/>
          </a:prstGeom>
          <a:noFill/>
        </p:spPr>
        <p:txBody>
          <a:bodyPr wrap="square" rtlCol="0">
            <a:spAutoFit/>
          </a:bodyPr>
          <a:lstStyle/>
          <a:p>
            <a:pPr>
              <a:defRPr/>
            </a:pPr>
            <a:r>
              <a:rPr lang="en-US" sz="1000" dirty="0" err="1">
                <a:latin typeface="Roboto" panose="02000000000000000000" pitchFamily="2" charset="0"/>
                <a:ea typeface="Roboto" panose="02000000000000000000" pitchFamily="2" charset="0"/>
              </a:rPr>
              <a:t>Placa</a:t>
            </a:r>
            <a:r>
              <a:rPr lang="en-US" sz="1000" dirty="0">
                <a:latin typeface="Roboto" panose="02000000000000000000" pitchFamily="2" charset="0"/>
                <a:ea typeface="Roboto" panose="02000000000000000000" pitchFamily="2" charset="0"/>
              </a:rPr>
              <a:t> </a:t>
            </a:r>
            <a:r>
              <a:rPr lang="en-US" sz="1000" dirty="0" err="1">
                <a:latin typeface="Roboto" panose="02000000000000000000" pitchFamily="2" charset="0"/>
                <a:ea typeface="Roboto" panose="02000000000000000000" pitchFamily="2" charset="0"/>
              </a:rPr>
              <a:t>na</a:t>
            </a:r>
            <a:r>
              <a:rPr lang="en-US" sz="1000" dirty="0">
                <a:latin typeface="Roboto" panose="02000000000000000000" pitchFamily="2" charset="0"/>
                <a:ea typeface="Roboto" panose="02000000000000000000" pitchFamily="2" charset="0"/>
              </a:rPr>
              <a:t> </a:t>
            </a:r>
            <a:r>
              <a:rPr lang="en-US" sz="1000" dirty="0" err="1">
                <a:latin typeface="Roboto" panose="02000000000000000000" pitchFamily="2" charset="0"/>
                <a:ea typeface="Roboto" panose="02000000000000000000" pitchFamily="2" charset="0"/>
              </a:rPr>
              <a:t>ponte</a:t>
            </a:r>
            <a:r>
              <a:rPr lang="en-US" sz="1000" dirty="0">
                <a:latin typeface="Roboto" panose="02000000000000000000" pitchFamily="2" charset="0"/>
                <a:ea typeface="Roboto" panose="02000000000000000000" pitchFamily="2" charset="0"/>
              </a:rPr>
              <a:t> de Cleveland, </a:t>
            </a:r>
            <a:r>
              <a:rPr lang="en-US" sz="1000" dirty="0" err="1">
                <a:latin typeface="Roboto" panose="02000000000000000000" pitchFamily="2" charset="0"/>
                <a:ea typeface="Roboto" panose="02000000000000000000" pitchFamily="2" charset="0"/>
              </a:rPr>
              <a:t>em</a:t>
            </a:r>
            <a:r>
              <a:rPr lang="en-US" sz="1000" dirty="0">
                <a:latin typeface="Roboto" panose="02000000000000000000" pitchFamily="2" charset="0"/>
                <a:ea typeface="Roboto" panose="02000000000000000000" pitchFamily="2" charset="0"/>
              </a:rPr>
              <a:t> Bath (1827) cc-by-</a:t>
            </a:r>
            <a:r>
              <a:rPr lang="en-US" sz="1000" dirty="0" err="1">
                <a:latin typeface="Roboto" panose="02000000000000000000" pitchFamily="2" charset="0"/>
                <a:ea typeface="Roboto" panose="02000000000000000000" pitchFamily="2" charset="0"/>
              </a:rPr>
              <a:t>sa</a:t>
            </a:r>
            <a:r>
              <a:rPr lang="en-US" sz="1000" dirty="0">
                <a:latin typeface="Roboto" panose="02000000000000000000" pitchFamily="2" charset="0"/>
                <a:ea typeface="Roboto" panose="02000000000000000000" pitchFamily="2" charset="0"/>
              </a:rPr>
              <a:t>/2.0 - © Jaggery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5-14 at 13.53.12.png"/>
          <p:cNvPicPr>
            <a:picLocks noChangeAspect="1"/>
          </p:cNvPicPr>
          <p:nvPr/>
        </p:nvPicPr>
        <p:blipFill>
          <a:blip r:embed="rId3"/>
          <a:stretch>
            <a:fillRect/>
          </a:stretch>
        </p:blipFill>
        <p:spPr>
          <a:xfrm>
            <a:off x="1690316" y="1103094"/>
            <a:ext cx="7986713" cy="5209309"/>
          </a:xfrm>
          <a:prstGeom prst="rect">
            <a:avLst/>
          </a:prstGeom>
        </p:spPr>
      </p:pic>
      <p:sp>
        <p:nvSpPr>
          <p:cNvPr id="2" name="Title 1"/>
          <p:cNvSpPr>
            <a:spLocks noGrp="1"/>
          </p:cNvSpPr>
          <p:nvPr>
            <p:ph type="title"/>
          </p:nvPr>
        </p:nvSpPr>
        <p:spPr>
          <a:xfrm>
            <a:off x="176499" y="231430"/>
            <a:ext cx="3027635" cy="2726511"/>
          </a:xfrm>
        </p:spPr>
        <p:txBody>
          <a:bodyPr anchor="t">
            <a:noAutofit/>
          </a:bodyPr>
          <a:lstStyle/>
          <a:p>
            <a:r>
              <a:rPr lang="en-GB" sz="2400" b="1" dirty="0">
                <a:latin typeface="Roboto" panose="02000000000000000000" pitchFamily="2" charset="0"/>
                <a:ea typeface="Roboto" panose="02000000000000000000" pitchFamily="2" charset="0"/>
              </a:rPr>
              <a:t>Como </a:t>
            </a:r>
            <a:r>
              <a:rPr lang="en-GB" sz="2400" b="1" dirty="0" err="1">
                <a:latin typeface="Roboto" panose="02000000000000000000" pitchFamily="2" charset="0"/>
                <a:ea typeface="Roboto" panose="02000000000000000000" pitchFamily="2" charset="0"/>
              </a:rPr>
              <a:t>chegaram</a:t>
            </a:r>
            <a:r>
              <a:rPr lang="en-GB" sz="2400" b="1" dirty="0">
                <a:latin typeface="Roboto" panose="02000000000000000000" pitchFamily="2" charset="0"/>
                <a:ea typeface="Roboto" panose="02000000000000000000" pitchFamily="2" charset="0"/>
              </a:rPr>
              <a:t> à Europa </a:t>
            </a:r>
            <a:r>
              <a:rPr lang="en-GB" sz="2400" b="1" dirty="0" err="1">
                <a:latin typeface="Roboto" panose="02000000000000000000" pitchFamily="2" charset="0"/>
                <a:ea typeface="Roboto" panose="02000000000000000000" pitchFamily="2" charset="0"/>
              </a:rPr>
              <a:t>os</a:t>
            </a:r>
            <a:r>
              <a:rPr lang="en-GB" sz="2400" b="1" dirty="0">
                <a:latin typeface="Roboto" panose="02000000000000000000" pitchFamily="2" charset="0"/>
                <a:ea typeface="Roboto" panose="02000000000000000000" pitchFamily="2" charset="0"/>
              </a:rPr>
              <a:t> </a:t>
            </a:r>
            <a:r>
              <a:rPr lang="en-GB" sz="2400" b="1" dirty="0" err="1">
                <a:latin typeface="Roboto" panose="02000000000000000000" pitchFamily="2" charset="0"/>
                <a:ea typeface="Roboto" panose="02000000000000000000" pitchFamily="2" charset="0"/>
              </a:rPr>
              <a:t>números</a:t>
            </a:r>
            <a:r>
              <a:rPr lang="en-GB" sz="2400" b="1" dirty="0">
                <a:latin typeface="Roboto" panose="02000000000000000000" pitchFamily="2" charset="0"/>
                <a:ea typeface="Roboto" panose="02000000000000000000" pitchFamily="2" charset="0"/>
              </a:rPr>
              <a:t> que </a:t>
            </a:r>
            <a:r>
              <a:rPr lang="en-GB" sz="2400" b="1" dirty="0" err="1">
                <a:latin typeface="Roboto" panose="02000000000000000000" pitchFamily="2" charset="0"/>
                <a:ea typeface="Roboto" panose="02000000000000000000" pitchFamily="2" charset="0"/>
              </a:rPr>
              <a:t>usamos</a:t>
            </a:r>
            <a:r>
              <a:rPr lang="en-GB" sz="2400" b="1" dirty="0">
                <a:latin typeface="Roboto" panose="02000000000000000000" pitchFamily="2" charset="0"/>
                <a:ea typeface="Roboto" panose="02000000000000000000" pitchFamily="2" charset="0"/>
              </a:rPr>
              <a:t>. </a:t>
            </a:r>
            <a:br>
              <a:rPr lang="en-GB" sz="2400" b="1" dirty="0">
                <a:latin typeface="Roboto" panose="02000000000000000000" pitchFamily="2" charset="0"/>
                <a:ea typeface="Roboto" panose="02000000000000000000" pitchFamily="2" charset="0"/>
              </a:rPr>
            </a:br>
            <a:r>
              <a:rPr lang="en-GB" sz="2400" b="1" dirty="0">
                <a:latin typeface="Roboto" panose="02000000000000000000" pitchFamily="2" charset="0"/>
                <a:ea typeface="Roboto" panose="02000000000000000000" pitchFamily="2" charset="0"/>
              </a:rPr>
              <a:t> </a:t>
            </a:r>
            <a:br>
              <a:rPr lang="en-GB" sz="2400" b="1"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Fibonacci, de Pisa (</a:t>
            </a:r>
            <a:r>
              <a:rPr lang="en-US" sz="2000" dirty="0" err="1">
                <a:latin typeface="Roboto" panose="02000000000000000000" pitchFamily="2" charset="0"/>
                <a:ea typeface="Roboto" panose="02000000000000000000" pitchFamily="2" charset="0"/>
              </a:rPr>
              <a:t>atualmente</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em</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Itália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passou</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algum</a:t>
            </a:r>
            <a:r>
              <a:rPr lang="en-US" sz="2000" dirty="0">
                <a:latin typeface="Roboto" panose="02000000000000000000" pitchFamily="2" charset="0"/>
                <a:ea typeface="Roboto" panose="02000000000000000000" pitchFamily="2" charset="0"/>
              </a:rPr>
              <a:t> tempo no Norte de </a:t>
            </a:r>
            <a:r>
              <a:rPr lang="en-US" sz="2000" dirty="0" err="1">
                <a:latin typeface="Roboto" panose="02000000000000000000" pitchFamily="2" charset="0"/>
                <a:ea typeface="Roboto" panose="02000000000000000000" pitchFamily="2" charset="0"/>
              </a:rPr>
              <a:t>África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onde</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percebeu</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como</a:t>
            </a:r>
            <a:r>
              <a:rPr lang="en-US" sz="2000" dirty="0">
                <a:latin typeface="Roboto" panose="02000000000000000000" pitchFamily="2" charset="0"/>
                <a:ea typeface="Roboto" panose="02000000000000000000" pitchFamily="2" charset="0"/>
              </a:rPr>
              <a:t> era </a:t>
            </a:r>
            <a:r>
              <a:rPr lang="en-US" sz="2000" dirty="0" err="1">
                <a:latin typeface="Roboto" panose="02000000000000000000" pitchFamily="2" charset="0"/>
                <a:ea typeface="Roboto" panose="02000000000000000000" pitchFamily="2" charset="0"/>
              </a:rPr>
              <a:t>eficiente</a:t>
            </a:r>
            <a:r>
              <a:rPr lang="en-US" sz="2000" dirty="0">
                <a:latin typeface="Roboto" panose="02000000000000000000" pitchFamily="2" charset="0"/>
                <a:ea typeface="Roboto" panose="02000000000000000000" pitchFamily="2" charset="0"/>
              </a:rPr>
              <a:t> o </a:t>
            </a:r>
            <a:r>
              <a:rPr lang="en-US" sz="2000" dirty="0" err="1">
                <a:latin typeface="Roboto" panose="02000000000000000000" pitchFamily="2" charset="0"/>
                <a:ea typeface="Roboto" panose="02000000000000000000" pitchFamily="2" charset="0"/>
              </a:rPr>
              <a:t>sistema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numérico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utilizado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pelos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árabes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Esses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números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tinham</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vindo</a:t>
            </a:r>
            <a:r>
              <a:rPr lang="en-US" sz="2000" dirty="0">
                <a:latin typeface="Roboto" panose="02000000000000000000" pitchFamily="2" charset="0"/>
                <a:ea typeface="Roboto" panose="02000000000000000000" pitchFamily="2" charset="0"/>
              </a:rPr>
              <a:t> da </a:t>
            </a:r>
            <a:r>
              <a:rPr lang="en-US" sz="2000" dirty="0" err="1">
                <a:latin typeface="Roboto" panose="02000000000000000000" pitchFamily="2" charset="0"/>
                <a:ea typeface="Roboto" panose="02000000000000000000" pitchFamily="2" charset="0"/>
              </a:rPr>
              <a:t>Índia</a:t>
            </a:r>
            <a:r>
              <a:rPr lang="en-US" sz="2000" dirty="0">
                <a:latin typeface="Roboto" panose="02000000000000000000" pitchFamily="2" charset="0"/>
                <a:ea typeface="Roboto" panose="02000000000000000000" pitchFamily="2" charset="0"/>
              </a:rPr>
              <a:t>. Fibonacci </a:t>
            </a:r>
            <a:r>
              <a:rPr lang="en-US" sz="2000" dirty="0" err="1">
                <a:latin typeface="Roboto" panose="02000000000000000000" pitchFamily="2" charset="0"/>
                <a:ea typeface="Roboto" panose="02000000000000000000" pitchFamily="2" charset="0"/>
              </a:rPr>
              <a:t>publicou</a:t>
            </a:r>
            <a:r>
              <a:rPr lang="pt-PT" sz="2000" dirty="0">
                <a:latin typeface="Roboto" panose="02000000000000000000" pitchFamily="2" charset="0"/>
                <a:ea typeface="Roboto" panose="02000000000000000000" pitchFamily="2" charset="0"/>
              </a:rPr>
              <a:t/>
            </a:r>
            <a:br>
              <a:rPr lang="pt-PT"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um </a:t>
            </a:r>
            <a:r>
              <a:rPr lang="en-US" sz="2000" dirty="0" err="1">
                <a:latin typeface="Roboto" panose="02000000000000000000" pitchFamily="2" charset="0"/>
                <a:ea typeface="Roboto" panose="02000000000000000000" pitchFamily="2" charset="0"/>
              </a:rPr>
              <a:t>livro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em</a:t>
            </a:r>
            <a:r>
              <a:rPr lang="en-US" sz="2000" dirty="0">
                <a:latin typeface="Roboto" panose="02000000000000000000" pitchFamily="2" charset="0"/>
                <a:ea typeface="Roboto" panose="02000000000000000000" pitchFamily="2" charset="0"/>
              </a:rPr>
              <a:t> 1202 </a:t>
            </a:r>
            <a:r>
              <a:rPr lang="pt-PT" sz="2000" dirty="0">
                <a:latin typeface="Roboto" panose="02000000000000000000" pitchFamily="2" charset="0"/>
                <a:ea typeface="Roboto" panose="02000000000000000000" pitchFamily="2" charset="0"/>
              </a:rPr>
              <a:t/>
            </a:r>
            <a:br>
              <a:rPr lang="pt-PT"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e </a:t>
            </a:r>
            <a:r>
              <a:rPr lang="en-US" sz="2000" dirty="0" err="1">
                <a:latin typeface="Roboto" panose="02000000000000000000" pitchFamily="2" charset="0"/>
                <a:ea typeface="Roboto" panose="02000000000000000000" pitchFamily="2" charset="0"/>
              </a:rPr>
              <a:t>os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números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árabes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foram</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sendo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adotados</a:t>
            </a:r>
            <a:r>
              <a:rPr lang="pt-PT" sz="2000" dirty="0">
                <a:latin typeface="Roboto" panose="02000000000000000000" pitchFamily="2" charset="0"/>
                <a:ea typeface="Roboto" panose="02000000000000000000" pitchFamily="2" charset="0"/>
              </a:rPr>
              <a:t/>
            </a:r>
            <a:br>
              <a:rPr lang="pt-PT" sz="2000" dirty="0">
                <a:latin typeface="Roboto" panose="02000000000000000000" pitchFamily="2" charset="0"/>
                <a:ea typeface="Roboto" panose="02000000000000000000" pitchFamily="2" charset="0"/>
              </a:rPr>
            </a:br>
            <a:r>
              <a:rPr lang="en-US" sz="2000" dirty="0" err="1">
                <a:latin typeface="Roboto" panose="02000000000000000000" pitchFamily="2" charset="0"/>
                <a:ea typeface="Roboto" panose="02000000000000000000" pitchFamily="2" charset="0"/>
              </a:rPr>
              <a:t>na</a:t>
            </a:r>
            <a:r>
              <a:rPr lang="en-US" sz="2000" dirty="0">
                <a:latin typeface="Roboto" panose="02000000000000000000" pitchFamily="2" charset="0"/>
                <a:ea typeface="Roboto" panose="02000000000000000000" pitchFamily="2" charset="0"/>
              </a:rPr>
              <a:t> Europa.</a:t>
            </a:r>
            <a:endParaRPr lang="en-GB" sz="2000" dirty="0">
              <a:latin typeface="Roboto" panose="02000000000000000000" pitchFamily="2" charset="0"/>
              <a:ea typeface="Roboto" panose="02000000000000000000" pitchFamily="2" charset="0"/>
            </a:endParaRPr>
          </a:p>
        </p:txBody>
      </p:sp>
      <p:sp>
        <p:nvSpPr>
          <p:cNvPr id="3" name="TextBox 2"/>
          <p:cNvSpPr txBox="1"/>
          <p:nvPr/>
        </p:nvSpPr>
        <p:spPr>
          <a:xfrm>
            <a:off x="4582495" y="6505614"/>
            <a:ext cx="2685914" cy="246221"/>
          </a:xfrm>
          <a:prstGeom prst="rect">
            <a:avLst/>
          </a:prstGeom>
          <a:noFill/>
        </p:spPr>
        <p:txBody>
          <a:bodyPr wrap="none" rtlCol="0">
            <a:spAutoFit/>
          </a:bodyPr>
          <a:lstStyle/>
          <a:p>
            <a:r>
              <a:rPr lang="en-US" sz="1000" dirty="0"/>
              <a:t>Singh, A. N. 1935. History of Hindu mathematics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86B8C7-4DF2-42E4-A819-EF402A0DC146}"/>
              </a:ext>
            </a:extLst>
          </p:cNvPr>
          <p:cNvSpPr>
            <a:spLocks noGrp="1"/>
          </p:cNvSpPr>
          <p:nvPr>
            <p:ph type="title"/>
          </p:nvPr>
        </p:nvSpPr>
        <p:spPr>
          <a:xfrm>
            <a:off x="681038" y="180975"/>
            <a:ext cx="8543925" cy="1079790"/>
          </a:xfrm>
        </p:spPr>
        <p:txBody>
          <a:bodyPr>
            <a:normAutofit fontScale="90000"/>
          </a:bodyPr>
          <a:lstStyle/>
          <a:p>
            <a:r>
              <a:rPr lang="en-US" b="1" dirty="0" err="1">
                <a:latin typeface="Roboto" panose="02000000000000000000" pitchFamily="2" charset="0"/>
                <a:ea typeface="Roboto" panose="02000000000000000000" pitchFamily="2" charset="0"/>
              </a:rPr>
              <a:t>Srinivasa</a:t>
            </a:r>
            <a:r>
              <a:rPr lang="en-US" b="1" dirty="0">
                <a:latin typeface="Roboto" panose="02000000000000000000" pitchFamily="2" charset="0"/>
                <a:ea typeface="Roboto" panose="02000000000000000000" pitchFamily="2" charset="0"/>
              </a:rPr>
              <a:t> Ramanujan</a:t>
            </a:r>
            <a:r>
              <a:rPr lang="en-US" dirty="0">
                <a:latin typeface="Roboto" panose="02000000000000000000" pitchFamily="2" charset="0"/>
                <a:ea typeface="Roboto" panose="02000000000000000000" pitchFamily="2" charset="0"/>
              </a:rPr>
              <a:t> </a:t>
            </a:r>
            <a:br>
              <a:rPr lang="en-US" dirty="0">
                <a:latin typeface="Roboto" panose="02000000000000000000" pitchFamily="2" charset="0"/>
                <a:ea typeface="Roboto" panose="02000000000000000000" pitchFamily="2" charset="0"/>
              </a:rPr>
            </a:br>
            <a:r>
              <a:rPr lang="en-US" dirty="0">
                <a:latin typeface="Roboto" panose="02000000000000000000" pitchFamily="2" charset="0"/>
                <a:ea typeface="Roboto" panose="02000000000000000000" pitchFamily="2" charset="0"/>
              </a:rPr>
              <a:t>(1887 – 1920) </a:t>
            </a:r>
            <a:endParaRPr lang="en-GB" dirty="0">
              <a:latin typeface="Roboto" panose="02000000000000000000" pitchFamily="2" charset="0"/>
              <a:ea typeface="Roboto" panose="02000000000000000000" pitchFamily="2" charset="0"/>
            </a:endParaRPr>
          </a:p>
        </p:txBody>
      </p:sp>
      <p:pic>
        <p:nvPicPr>
          <p:cNvPr id="1026" name="Picture 2" descr="Srinivasa Ramanujan - OPC - 1.jpg">
            <a:extLst>
              <a:ext uri="{FF2B5EF4-FFF2-40B4-BE49-F238E27FC236}">
                <a16:creationId xmlns="" xmlns:a16="http://schemas.microsoft.com/office/drawing/2014/main" id="{9BE90A87-D531-42C9-A51C-9A403B320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8436" y="252557"/>
            <a:ext cx="2095500" cy="2867025"/>
          </a:xfrm>
          <a:prstGeom prst="rect">
            <a:avLst/>
          </a:prstGeom>
          <a:noFill/>
          <a:extLst>
            <a:ext uri="{909E8E84-426E-40dd-AFC4-6F175D3DCCD1}">
              <a14:hiddenFill xmlns:mc="http://schemas.openxmlformats.org/markup-compatibility/2006" xmlns:mv="urn:schemas-microsoft-com:mac:vml" xmlns=""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1293D1C9-D541-4861-AEDB-43F77C8EE431}"/>
              </a:ext>
            </a:extLst>
          </p:cNvPr>
          <p:cNvSpPr txBox="1"/>
          <p:nvPr/>
        </p:nvSpPr>
        <p:spPr>
          <a:xfrm>
            <a:off x="0" y="1903713"/>
            <a:ext cx="7471317" cy="4708981"/>
          </a:xfrm>
          <a:prstGeom prst="rect">
            <a:avLst/>
          </a:prstGeom>
          <a:noFill/>
        </p:spPr>
        <p:txBody>
          <a:bodyPr wrap="square" rtlCol="0">
            <a:spAutoFit/>
          </a:bodyPr>
          <a:lstStyle/>
          <a:p>
            <a:r>
              <a:rPr lang="en-US" sz="2000" dirty="0">
                <a:latin typeface="Roboto" panose="02000000000000000000" pitchFamily="2" charset="0"/>
                <a:ea typeface="Roboto" panose="02000000000000000000" pitchFamily="2" charset="0"/>
              </a:rPr>
              <a:t>Um </a:t>
            </a:r>
            <a:r>
              <a:rPr lang="en-US" sz="2000" dirty="0" err="1">
                <a:latin typeface="Roboto" panose="02000000000000000000" pitchFamily="2" charset="0"/>
                <a:ea typeface="Roboto" panose="02000000000000000000" pitchFamily="2" charset="0"/>
              </a:rPr>
              <a:t>génio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matemático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indiano</a:t>
            </a:r>
            <a:r>
              <a:rPr lang="en-US" sz="2000" dirty="0">
                <a:latin typeface="Roboto" panose="02000000000000000000" pitchFamily="2" charset="0"/>
                <a:ea typeface="Roboto" panose="02000000000000000000" pitchFamily="2" charset="0"/>
              </a:rPr>
              <a:t> que, </a:t>
            </a:r>
            <a:r>
              <a:rPr lang="en-US" sz="2000" dirty="0" err="1">
                <a:latin typeface="Roboto" panose="02000000000000000000" pitchFamily="2" charset="0"/>
                <a:ea typeface="Roboto" panose="02000000000000000000" pitchFamily="2" charset="0"/>
              </a:rPr>
              <a:t>apesar</a:t>
            </a:r>
            <a:r>
              <a:rPr lang="en-US" sz="2000" dirty="0">
                <a:latin typeface="Roboto" panose="02000000000000000000" pitchFamily="2" charset="0"/>
                <a:ea typeface="Roboto" panose="02000000000000000000" pitchFamily="2" charset="0"/>
              </a:rPr>
              <a:t> de </a:t>
            </a:r>
            <a:r>
              <a:rPr lang="en-US" sz="2000" dirty="0" err="1">
                <a:latin typeface="Roboto" panose="02000000000000000000" pitchFamily="2" charset="0"/>
                <a:ea typeface="Roboto" panose="02000000000000000000" pitchFamily="2" charset="0"/>
              </a:rPr>
              <a:t>quase</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não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ter</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formação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matemática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encontrou</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soluções</a:t>
            </a:r>
            <a:r>
              <a:rPr lang="en-US" sz="2000" dirty="0">
                <a:latin typeface="Roboto" panose="02000000000000000000" pitchFamily="2" charset="0"/>
                <a:ea typeface="Roboto" panose="02000000000000000000" pitchFamily="2" charset="0"/>
              </a:rPr>
              <a:t> para </a:t>
            </a:r>
            <a:r>
              <a:rPr lang="en-US" sz="2000" dirty="0" err="1">
                <a:latin typeface="Roboto" panose="02000000000000000000" pitchFamily="2" charset="0"/>
                <a:ea typeface="Roboto" panose="02000000000000000000" pitchFamily="2" charset="0"/>
              </a:rPr>
              <a:t>problemas</a:t>
            </a:r>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antes </a:t>
            </a:r>
            <a:r>
              <a:rPr lang="en-US" sz="2000" dirty="0" err="1">
                <a:latin typeface="Roboto" panose="02000000000000000000" pitchFamily="2" charset="0"/>
                <a:ea typeface="Roboto" panose="02000000000000000000" pitchFamily="2" charset="0"/>
              </a:rPr>
              <a:t>considerados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insolúveis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Costumava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dizer</a:t>
            </a:r>
            <a:r>
              <a:rPr lang="en-US" sz="2000" dirty="0">
                <a:latin typeface="Roboto" panose="02000000000000000000" pitchFamily="2" charset="0"/>
                <a:ea typeface="Roboto" panose="02000000000000000000" pitchFamily="2" charset="0"/>
              </a:rPr>
              <a:t> ‘</a:t>
            </a:r>
            <a:r>
              <a:rPr lang="en-US" sz="2000" i="1" dirty="0">
                <a:latin typeface="Roboto" panose="02000000000000000000" pitchFamily="2" charset="0"/>
                <a:ea typeface="Roboto" panose="02000000000000000000" pitchFamily="2" charset="0"/>
              </a:rPr>
              <a:t>Para </a:t>
            </a:r>
            <a:r>
              <a:rPr lang="en-US" sz="2000" i="1" dirty="0" err="1">
                <a:latin typeface="Roboto" panose="02000000000000000000" pitchFamily="2" charset="0"/>
                <a:ea typeface="Roboto" panose="02000000000000000000" pitchFamily="2" charset="0"/>
              </a:rPr>
              <a:t>mim</a:t>
            </a:r>
            <a:r>
              <a:rPr lang="en-US" sz="2000" i="1" dirty="0">
                <a:latin typeface="Roboto" panose="02000000000000000000" pitchFamily="2" charset="0"/>
                <a:ea typeface="Roboto" panose="02000000000000000000" pitchFamily="2" charset="0"/>
              </a:rPr>
              <a:t>, </a:t>
            </a:r>
          </a:p>
          <a:p>
            <a:r>
              <a:rPr lang="en-US" sz="2000" i="1" dirty="0" err="1">
                <a:latin typeface="Roboto" panose="02000000000000000000" pitchFamily="2" charset="0"/>
                <a:ea typeface="Roboto" panose="02000000000000000000" pitchFamily="2" charset="0"/>
              </a:rPr>
              <a:t>uma</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equação</a:t>
            </a:r>
            <a:r>
              <a:rPr lang="en-US" sz="2000" i="1" dirty="0">
                <a:latin typeface="Roboto" panose="02000000000000000000" pitchFamily="2" charset="0"/>
                <a:ea typeface="Roboto" panose="02000000000000000000" pitchFamily="2" charset="0"/>
              </a:rPr>
              <a:t> nada </a:t>
            </a:r>
            <a:r>
              <a:rPr lang="en-US" sz="2000" i="1" dirty="0" err="1">
                <a:latin typeface="Roboto" panose="02000000000000000000" pitchFamily="2" charset="0"/>
                <a:ea typeface="Roboto" panose="02000000000000000000" pitchFamily="2" charset="0"/>
              </a:rPr>
              <a:t>significa</a:t>
            </a:r>
            <a:r>
              <a:rPr lang="en-US" sz="2000" i="1" dirty="0">
                <a:latin typeface="Roboto" panose="02000000000000000000" pitchFamily="2" charset="0"/>
                <a:ea typeface="Roboto" panose="02000000000000000000" pitchFamily="2" charset="0"/>
              </a:rPr>
              <a:t> se </a:t>
            </a:r>
            <a:r>
              <a:rPr lang="en-US" sz="2000" i="1" dirty="0" err="1">
                <a:latin typeface="Roboto" panose="02000000000000000000" pitchFamily="2" charset="0"/>
                <a:ea typeface="Roboto" panose="02000000000000000000" pitchFamily="2" charset="0"/>
              </a:rPr>
              <a:t>não</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representar</a:t>
            </a:r>
            <a:r>
              <a:rPr lang="en-US" sz="2000" i="1" dirty="0">
                <a:latin typeface="Roboto" panose="02000000000000000000" pitchFamily="2" charset="0"/>
                <a:ea typeface="Roboto" panose="02000000000000000000" pitchFamily="2" charset="0"/>
              </a:rPr>
              <a:t> um </a:t>
            </a:r>
            <a:r>
              <a:rPr lang="en-US" sz="2000" i="1" dirty="0" err="1">
                <a:latin typeface="Roboto" panose="02000000000000000000" pitchFamily="2" charset="0"/>
                <a:ea typeface="Roboto" panose="02000000000000000000" pitchFamily="2" charset="0"/>
              </a:rPr>
              <a:t>pensamento</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divino</a:t>
            </a:r>
            <a:r>
              <a:rPr lang="en-US" sz="2000" i="1" dirty="0">
                <a:latin typeface="Roboto" panose="02000000000000000000" pitchFamily="2" charset="0"/>
                <a:ea typeface="Roboto" panose="02000000000000000000" pitchFamily="2" charset="0"/>
              </a:rPr>
              <a:t>’.</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Foi</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convidado</a:t>
            </a:r>
            <a:r>
              <a:rPr lang="en-US" sz="2000" dirty="0">
                <a:latin typeface="Roboto" panose="02000000000000000000" pitchFamily="2" charset="0"/>
                <a:ea typeface="Roboto" panose="02000000000000000000" pitchFamily="2" charset="0"/>
              </a:rPr>
              <a:t> a </a:t>
            </a:r>
            <a:r>
              <a:rPr lang="en-US" sz="2000" dirty="0" err="1">
                <a:latin typeface="Roboto" panose="02000000000000000000" pitchFamily="2" charset="0"/>
                <a:ea typeface="Roboto" panose="02000000000000000000" pitchFamily="2" charset="0"/>
              </a:rPr>
              <a:t>ir</a:t>
            </a:r>
            <a:r>
              <a:rPr lang="en-US" sz="2000" dirty="0">
                <a:latin typeface="Roboto" panose="02000000000000000000" pitchFamily="2" charset="0"/>
                <a:ea typeface="Roboto" panose="02000000000000000000" pitchFamily="2" charset="0"/>
              </a:rPr>
              <a:t> para Cambridge </a:t>
            </a:r>
            <a:r>
              <a:rPr lang="en-US" sz="2000" dirty="0" err="1">
                <a:latin typeface="Roboto" panose="02000000000000000000" pitchFamily="2" charset="0"/>
                <a:ea typeface="Roboto" panose="02000000000000000000" pitchFamily="2" charset="0"/>
              </a:rPr>
              <a:t>pelo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matemático</a:t>
            </a:r>
            <a:r>
              <a:rPr lang="en-US" sz="2000" dirty="0">
                <a:latin typeface="Roboto" panose="02000000000000000000" pitchFamily="2" charset="0"/>
                <a:ea typeface="Roboto" panose="02000000000000000000" pitchFamily="2" charset="0"/>
              </a:rPr>
              <a:t>  Godfrey Hardy.</a:t>
            </a:r>
            <a:endParaRPr lang="pt-PT"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Hardy </a:t>
            </a:r>
            <a:r>
              <a:rPr lang="en-US" sz="2000" dirty="0" err="1">
                <a:latin typeface="Roboto" panose="02000000000000000000" pitchFamily="2" charset="0"/>
                <a:ea typeface="Roboto" panose="02000000000000000000" pitchFamily="2" charset="0"/>
              </a:rPr>
              <a:t>recordava</a:t>
            </a:r>
            <a:r>
              <a:rPr lang="en-US" sz="2000" dirty="0">
                <a:latin typeface="Roboto" panose="02000000000000000000" pitchFamily="2" charset="0"/>
                <a:ea typeface="Roboto" panose="02000000000000000000" pitchFamily="2" charset="0"/>
              </a:rPr>
              <a:t>-se de, </a:t>
            </a:r>
            <a:r>
              <a:rPr lang="en-US" sz="2000" dirty="0" err="1">
                <a:latin typeface="Roboto" panose="02000000000000000000" pitchFamily="2" charset="0"/>
                <a:ea typeface="Roboto" panose="02000000000000000000" pitchFamily="2" charset="0"/>
              </a:rPr>
              <a:t>uma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vez</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ter</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ido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visitá</a:t>
            </a:r>
            <a:r>
              <a:rPr lang="en-US" sz="2000" dirty="0">
                <a:latin typeface="Roboto" panose="02000000000000000000" pitchFamily="2" charset="0"/>
                <a:ea typeface="Roboto" panose="02000000000000000000" pitchFamily="2" charset="0"/>
              </a:rPr>
              <a:t>-lo </a:t>
            </a:r>
            <a:r>
              <a:rPr lang="en-US" sz="2000" dirty="0" err="1">
                <a:latin typeface="Roboto" panose="02000000000000000000" pitchFamily="2" charset="0"/>
                <a:ea typeface="Roboto" panose="02000000000000000000" pitchFamily="2" charset="0"/>
              </a:rPr>
              <a:t>quando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estava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doente</a:t>
            </a:r>
            <a:r>
              <a:rPr lang="en-US" sz="2000" dirty="0">
                <a:latin typeface="Roboto" panose="02000000000000000000" pitchFamily="2" charset="0"/>
                <a:ea typeface="Roboto" panose="02000000000000000000" pitchFamily="2" charset="0"/>
              </a:rPr>
              <a:t> no hospital. </a:t>
            </a:r>
            <a:r>
              <a:rPr lang="en-US" sz="2000" i="1" dirty="0">
                <a:latin typeface="Roboto" panose="02000000000000000000" pitchFamily="2" charset="0"/>
                <a:ea typeface="Roboto" panose="02000000000000000000" pitchFamily="2" charset="0"/>
              </a:rPr>
              <a:t>‘</a:t>
            </a:r>
            <a:r>
              <a:rPr lang="en-US" sz="2000" i="1" dirty="0" err="1">
                <a:latin typeface="Roboto" panose="02000000000000000000" pitchFamily="2" charset="0"/>
                <a:ea typeface="Roboto" panose="02000000000000000000" pitchFamily="2" charset="0"/>
              </a:rPr>
              <a:t>Tinha</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ido</a:t>
            </a:r>
            <a:r>
              <a:rPr lang="en-US" sz="2000" i="1" dirty="0">
                <a:latin typeface="Roboto" panose="02000000000000000000" pitchFamily="2" charset="0"/>
                <a:ea typeface="Roboto" panose="02000000000000000000" pitchFamily="2" charset="0"/>
              </a:rPr>
              <a:t> num </a:t>
            </a:r>
            <a:r>
              <a:rPr lang="en-US" sz="2000" i="1" dirty="0" err="1">
                <a:latin typeface="Roboto" panose="02000000000000000000" pitchFamily="2" charset="0"/>
                <a:ea typeface="Roboto" panose="02000000000000000000" pitchFamily="2" charset="0"/>
              </a:rPr>
              <a:t>táxi</a:t>
            </a:r>
            <a:r>
              <a:rPr lang="en-US" sz="2000" i="1" dirty="0">
                <a:latin typeface="Roboto" panose="02000000000000000000" pitchFamily="2" charset="0"/>
                <a:ea typeface="Roboto" panose="02000000000000000000" pitchFamily="2" charset="0"/>
              </a:rPr>
              <a:t> com a </a:t>
            </a:r>
            <a:r>
              <a:rPr lang="en-US" sz="2000" i="1" dirty="0" err="1">
                <a:latin typeface="Roboto" panose="02000000000000000000" pitchFamily="2" charset="0"/>
                <a:ea typeface="Roboto" panose="02000000000000000000" pitchFamily="2" charset="0"/>
              </a:rPr>
              <a:t>matrícula</a:t>
            </a:r>
            <a:r>
              <a:rPr lang="en-US" sz="2000" i="1" dirty="0">
                <a:latin typeface="Roboto" panose="02000000000000000000" pitchFamily="2" charset="0"/>
                <a:ea typeface="Roboto" panose="02000000000000000000" pitchFamily="2" charset="0"/>
              </a:rPr>
              <a:t> 1729 e </a:t>
            </a:r>
            <a:r>
              <a:rPr lang="en-US" sz="2000" i="1" dirty="0" err="1">
                <a:latin typeface="Roboto" panose="02000000000000000000" pitchFamily="2" charset="0"/>
                <a:ea typeface="Roboto" panose="02000000000000000000" pitchFamily="2" charset="0"/>
              </a:rPr>
              <a:t>disse-lhe</a:t>
            </a:r>
            <a:r>
              <a:rPr lang="en-US" sz="2000" i="1" dirty="0">
                <a:latin typeface="Roboto" panose="02000000000000000000" pitchFamily="2" charset="0"/>
                <a:ea typeface="Roboto" panose="02000000000000000000" pitchFamily="2" charset="0"/>
              </a:rPr>
              <a:t> que o </a:t>
            </a:r>
            <a:r>
              <a:rPr lang="en-US" sz="2000" i="1" dirty="0" err="1">
                <a:latin typeface="Roboto" panose="02000000000000000000" pitchFamily="2" charset="0"/>
                <a:ea typeface="Roboto" panose="02000000000000000000" pitchFamily="2" charset="0"/>
              </a:rPr>
              <a:t>número</a:t>
            </a:r>
            <a:r>
              <a:rPr lang="en-US" sz="2000" i="1" dirty="0">
                <a:latin typeface="Roboto" panose="02000000000000000000" pitchFamily="2" charset="0"/>
                <a:ea typeface="Roboto" panose="02000000000000000000" pitchFamily="2" charset="0"/>
              </a:rPr>
              <a:t> me </a:t>
            </a:r>
            <a:r>
              <a:rPr lang="en-US" sz="2000" i="1" dirty="0" err="1">
                <a:latin typeface="Roboto" panose="02000000000000000000" pitchFamily="2" charset="0"/>
                <a:ea typeface="Roboto" panose="02000000000000000000" pitchFamily="2" charset="0"/>
              </a:rPr>
              <a:t>parecia</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desinteressante</a:t>
            </a:r>
            <a:r>
              <a:rPr lang="en-US" sz="2000" i="1" dirty="0">
                <a:latin typeface="Roboto" panose="02000000000000000000" pitchFamily="2" charset="0"/>
                <a:ea typeface="Roboto" panose="02000000000000000000" pitchFamily="2" charset="0"/>
              </a:rPr>
              <a:t>, e que </a:t>
            </a:r>
            <a:r>
              <a:rPr lang="en-US" sz="2000" i="1" dirty="0" err="1">
                <a:latin typeface="Roboto" panose="02000000000000000000" pitchFamily="2" charset="0"/>
                <a:ea typeface="Roboto" panose="02000000000000000000" pitchFamily="2" charset="0"/>
              </a:rPr>
              <a:t>esperava</a:t>
            </a:r>
            <a:r>
              <a:rPr lang="en-US" sz="2000" i="1" dirty="0">
                <a:latin typeface="Roboto" panose="02000000000000000000" pitchFamily="2" charset="0"/>
                <a:ea typeface="Roboto" panose="02000000000000000000" pitchFamily="2" charset="0"/>
              </a:rPr>
              <a:t> que </a:t>
            </a:r>
            <a:r>
              <a:rPr lang="en-US" sz="2000" i="1" dirty="0" err="1">
                <a:latin typeface="Roboto" panose="02000000000000000000" pitchFamily="2" charset="0"/>
                <a:ea typeface="Roboto" panose="02000000000000000000" pitchFamily="2" charset="0"/>
              </a:rPr>
              <a:t>isso</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não</a:t>
            </a:r>
            <a:r>
              <a:rPr lang="en-US" sz="2000" i="1" dirty="0">
                <a:latin typeface="Roboto" panose="02000000000000000000" pitchFamily="2" charset="0"/>
                <a:ea typeface="Roboto" panose="02000000000000000000" pitchFamily="2" charset="0"/>
              </a:rPr>
              <a:t> fosse </a:t>
            </a:r>
            <a:r>
              <a:rPr lang="en-US" sz="2000" i="1" dirty="0" err="1">
                <a:latin typeface="Roboto" panose="02000000000000000000" pitchFamily="2" charset="0"/>
                <a:ea typeface="Roboto" panose="02000000000000000000" pitchFamily="2" charset="0"/>
              </a:rPr>
              <a:t>mau</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sinal</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Não</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respondeu</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ele</a:t>
            </a:r>
            <a:r>
              <a:rPr lang="en-US" sz="2000" i="1" dirty="0">
                <a:latin typeface="Roboto" panose="02000000000000000000" pitchFamily="2" charset="0"/>
                <a:ea typeface="Roboto" panose="02000000000000000000" pitchFamily="2" charset="0"/>
              </a:rPr>
              <a:t>, "é um </a:t>
            </a:r>
            <a:r>
              <a:rPr lang="en-US" sz="2000" i="1" dirty="0" err="1">
                <a:latin typeface="Roboto" panose="02000000000000000000" pitchFamily="2" charset="0"/>
                <a:ea typeface="Roboto" panose="02000000000000000000" pitchFamily="2" charset="0"/>
              </a:rPr>
              <a:t>número</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muito</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interessante</a:t>
            </a:r>
            <a:r>
              <a:rPr lang="en-US" sz="2000" i="1" dirty="0">
                <a:latin typeface="Roboto" panose="02000000000000000000" pitchFamily="2" charset="0"/>
                <a:ea typeface="Roboto" panose="02000000000000000000" pitchFamily="2" charset="0"/>
              </a:rPr>
              <a:t>; é o </a:t>
            </a:r>
            <a:r>
              <a:rPr lang="en-US" sz="2000" i="1" dirty="0" err="1">
                <a:latin typeface="Roboto" panose="02000000000000000000" pitchFamily="2" charset="0"/>
                <a:ea typeface="Roboto" panose="02000000000000000000" pitchFamily="2" charset="0"/>
              </a:rPr>
              <a:t>menor</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número</a:t>
            </a:r>
            <a:r>
              <a:rPr lang="en-US" sz="2000" i="1" dirty="0">
                <a:latin typeface="Roboto" panose="02000000000000000000" pitchFamily="2" charset="0"/>
                <a:ea typeface="Roboto" panose="02000000000000000000" pitchFamily="2" charset="0"/>
              </a:rPr>
              <a:t> que se </a:t>
            </a:r>
            <a:r>
              <a:rPr lang="en-US" sz="2000" i="1" dirty="0" err="1">
                <a:latin typeface="Roboto" panose="02000000000000000000" pitchFamily="2" charset="0"/>
                <a:ea typeface="Roboto" panose="02000000000000000000" pitchFamily="2" charset="0"/>
              </a:rPr>
              <a:t>pode</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exprimir</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como</a:t>
            </a:r>
            <a:r>
              <a:rPr lang="en-US" sz="2000" i="1" dirty="0">
                <a:latin typeface="Roboto" panose="02000000000000000000" pitchFamily="2" charset="0"/>
                <a:ea typeface="Roboto" panose="02000000000000000000" pitchFamily="2" charset="0"/>
              </a:rPr>
              <a:t> soma de </a:t>
            </a:r>
            <a:r>
              <a:rPr lang="en-US" sz="2000" i="1" dirty="0" err="1">
                <a:latin typeface="Roboto" panose="02000000000000000000" pitchFamily="2" charset="0"/>
                <a:ea typeface="Roboto" panose="02000000000000000000" pitchFamily="2" charset="0"/>
              </a:rPr>
              <a:t>dois</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cubos</a:t>
            </a:r>
            <a:r>
              <a:rPr lang="en-US" sz="2000" i="1" dirty="0">
                <a:latin typeface="Roboto" panose="02000000000000000000" pitchFamily="2" charset="0"/>
                <a:ea typeface="Roboto" panose="02000000000000000000" pitchFamily="2" charset="0"/>
              </a:rPr>
              <a:t> de </a:t>
            </a:r>
            <a:r>
              <a:rPr lang="en-US" sz="2000" i="1" dirty="0" err="1">
                <a:latin typeface="Roboto" panose="02000000000000000000" pitchFamily="2" charset="0"/>
                <a:ea typeface="Roboto" panose="02000000000000000000" pitchFamily="2" charset="0"/>
              </a:rPr>
              <a:t>duas</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formas</a:t>
            </a:r>
            <a:r>
              <a:rPr lang="en-US" sz="2000" i="1" dirty="0">
                <a:latin typeface="Roboto" panose="02000000000000000000" pitchFamily="2" charset="0"/>
                <a:ea typeface="Roboto" panose="02000000000000000000" pitchFamily="2" charset="0"/>
              </a:rPr>
              <a:t> </a:t>
            </a:r>
            <a:r>
              <a:rPr lang="en-US" sz="2000" i="1" dirty="0" err="1">
                <a:latin typeface="Roboto" panose="02000000000000000000" pitchFamily="2" charset="0"/>
                <a:ea typeface="Roboto" panose="02000000000000000000" pitchFamily="2" charset="0"/>
              </a:rPr>
              <a:t>diferentes</a:t>
            </a:r>
            <a:r>
              <a:rPr lang="en-US" sz="2000" i="1" dirty="0">
                <a:latin typeface="Roboto" panose="02000000000000000000" pitchFamily="2" charset="0"/>
                <a:ea typeface="Roboto" panose="02000000000000000000" pitchFamily="2" charset="0"/>
              </a:rPr>
              <a:t>.“’</a:t>
            </a:r>
            <a:endParaRPr lang="pt-PT" sz="2000" dirty="0">
              <a:latin typeface="Roboto" panose="02000000000000000000" pitchFamily="2" charset="0"/>
              <a:ea typeface="Roboto" panose="02000000000000000000" pitchFamily="2" charset="0"/>
            </a:endParaRPr>
          </a:p>
          <a:p>
            <a:r>
              <a:rPr lang="en-US" sz="2000" dirty="0" err="1">
                <a:latin typeface="Roboto" panose="02000000000000000000" pitchFamily="2" charset="0"/>
                <a:ea typeface="Roboto" panose="02000000000000000000" pitchFamily="2" charset="0"/>
              </a:rPr>
              <a:t>Dizia</a:t>
            </a:r>
            <a:r>
              <a:rPr lang="en-US" sz="2000" dirty="0">
                <a:latin typeface="Roboto" panose="02000000000000000000" pitchFamily="2" charset="0"/>
                <a:ea typeface="Roboto" panose="02000000000000000000" pitchFamily="2" charset="0"/>
              </a:rPr>
              <a:t> que </a:t>
            </a:r>
            <a:r>
              <a:rPr lang="en-US" sz="2000" dirty="0" err="1">
                <a:latin typeface="Roboto" panose="02000000000000000000" pitchFamily="2" charset="0"/>
                <a:ea typeface="Roboto" panose="02000000000000000000" pitchFamily="2" charset="0"/>
              </a:rPr>
              <a:t>todos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os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números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inteiros</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eram</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seus</a:t>
            </a:r>
            <a:r>
              <a:rPr lang="en-US" sz="2000" dirty="0">
                <a:latin typeface="Roboto" panose="02000000000000000000" pitchFamily="2" charset="0"/>
                <a:ea typeface="Roboto" panose="02000000000000000000" pitchFamily="2" charset="0"/>
              </a:rPr>
              <a:t> amigos </a:t>
            </a:r>
            <a:r>
              <a:rPr lang="en-US" sz="2000" dirty="0" err="1">
                <a:latin typeface="Roboto" panose="02000000000000000000" pitchFamily="2" charset="0"/>
                <a:ea typeface="Roboto" panose="02000000000000000000" pitchFamily="2" charset="0"/>
              </a:rPr>
              <a:t>pessoais</a:t>
            </a:r>
            <a:r>
              <a:rPr lang="en-US" sz="2000" dirty="0">
                <a:latin typeface="Roboto" panose="02000000000000000000" pitchFamily="2" charset="0"/>
                <a:ea typeface="Roboto" panose="02000000000000000000" pitchFamily="2" charset="0"/>
              </a:rPr>
              <a:t>.</a:t>
            </a:r>
            <a:endParaRPr lang="pt-PT"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O </a:t>
            </a:r>
            <a:r>
              <a:rPr lang="en-US" sz="2000" dirty="0" err="1">
                <a:latin typeface="Roboto" panose="02000000000000000000" pitchFamily="2" charset="0"/>
                <a:ea typeface="Roboto" panose="02000000000000000000" pitchFamily="2" charset="0"/>
              </a:rPr>
              <a:t>seu</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quadrado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mágico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aparece</a:t>
            </a:r>
            <a:r>
              <a:rPr lang="en-US" sz="2000" dirty="0">
                <a:latin typeface="Roboto" panose="02000000000000000000" pitchFamily="2" charset="0"/>
                <a:ea typeface="Roboto" panose="02000000000000000000" pitchFamily="2" charset="0"/>
              </a:rPr>
              <a:t> no </a:t>
            </a:r>
            <a:r>
              <a:rPr lang="en-US" sz="2000" dirty="0" err="1">
                <a:latin typeface="Roboto" panose="02000000000000000000" pitchFamily="2" charset="0"/>
                <a:ea typeface="Roboto" panose="02000000000000000000" pitchFamily="2" charset="0"/>
              </a:rPr>
              <a:t>próximo</a:t>
            </a:r>
            <a:r>
              <a:rPr lang="en-US" sz="2000" dirty="0">
                <a:latin typeface="Roboto" panose="02000000000000000000" pitchFamily="2" charset="0"/>
                <a:ea typeface="Roboto" panose="02000000000000000000" pitchFamily="2" charset="0"/>
              </a:rPr>
              <a:t> </a:t>
            </a:r>
            <a:r>
              <a:rPr lang="en-US" sz="2000" i="1" dirty="0">
                <a:latin typeface="Roboto" panose="02000000000000000000" pitchFamily="2" charset="0"/>
                <a:ea typeface="Roboto" panose="02000000000000000000" pitchFamily="2" charset="0"/>
              </a:rPr>
              <a:t>slide</a:t>
            </a:r>
            <a:r>
              <a:rPr lang="en-US" sz="1600" dirty="0">
                <a:latin typeface="Roboto" panose="02000000000000000000" pitchFamily="2" charset="0"/>
                <a:ea typeface="Roboto" panose="02000000000000000000" pitchFamily="2" charset="0"/>
              </a:rPr>
              <a:t>.</a:t>
            </a:r>
            <a:endParaRPr lang="en-US" sz="2000" dirty="0">
              <a:latin typeface="Roboto" panose="02000000000000000000" pitchFamily="2" charset="0"/>
              <a:ea typeface="Roboto" panose="02000000000000000000" pitchFamily="2" charset="0"/>
            </a:endParaRPr>
          </a:p>
        </p:txBody>
      </p:sp>
      <p:sp>
        <p:nvSpPr>
          <p:cNvPr id="3" name="TextBox 2"/>
          <p:cNvSpPr txBox="1"/>
          <p:nvPr/>
        </p:nvSpPr>
        <p:spPr>
          <a:xfrm>
            <a:off x="7225784" y="16347"/>
            <a:ext cx="2935419" cy="523220"/>
          </a:xfrm>
          <a:prstGeom prst="rect">
            <a:avLst/>
          </a:prstGeom>
          <a:noFill/>
        </p:spPr>
        <p:txBody>
          <a:bodyPr wrap="none" rtlCol="0">
            <a:spAutoFit/>
          </a:bodyPr>
          <a:lstStyle/>
          <a:p>
            <a:r>
              <a:rPr lang="en-US" sz="1000" dirty="0" err="1">
                <a:latin typeface="Roboto" panose="02000000000000000000" pitchFamily="2" charset="0"/>
                <a:ea typeface="Roboto" panose="02000000000000000000" pitchFamily="2" charset="0"/>
              </a:rPr>
              <a:t>wikipedia</a:t>
            </a:r>
            <a:r>
              <a:rPr lang="en-US" sz="1000" dirty="0">
                <a:latin typeface="Roboto" panose="02000000000000000000" pitchFamily="2" charset="0"/>
                <a:ea typeface="Roboto" panose="02000000000000000000" pitchFamily="2" charset="0"/>
              </a:rPr>
              <a:t>/commons/c/c1/</a:t>
            </a:r>
            <a:r>
              <a:rPr lang="en-US" sz="1000" dirty="0" err="1">
                <a:latin typeface="Roboto" panose="02000000000000000000" pitchFamily="2" charset="0"/>
                <a:ea typeface="Roboto" panose="02000000000000000000" pitchFamily="2" charset="0"/>
              </a:rPr>
              <a:t>Srinivasa_Ramanujan</a:t>
            </a:r>
            <a:endParaRPr lang="en-GB" sz="1000"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6237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5937" y="1142195"/>
            <a:ext cx="2256264" cy="114641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79286" y="3480891"/>
            <a:ext cx="2256264" cy="114641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98899" y="2316913"/>
            <a:ext cx="2256264" cy="114641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42635" y="4673174"/>
            <a:ext cx="2256264" cy="114641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79286" y="1128544"/>
            <a:ext cx="2256264" cy="114641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35550" y="2289110"/>
            <a:ext cx="2256264" cy="114641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91814" y="4645366"/>
            <a:ext cx="2256264" cy="114641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3022" y="3467240"/>
            <a:ext cx="2256264" cy="114641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20457" y="1128538"/>
            <a:ext cx="2263349" cy="114641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68197" y="2304714"/>
            <a:ext cx="2263349" cy="114641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295356" y="3467238"/>
            <a:ext cx="2263349" cy="114641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8852" y="4645871"/>
            <a:ext cx="2263349" cy="114641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33392" y="3491903"/>
            <a:ext cx="2263349" cy="114641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70043" y="4654431"/>
            <a:ext cx="2263349" cy="114641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283806" y="1146850"/>
            <a:ext cx="2263349" cy="114641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23022" y="2299820"/>
            <a:ext cx="2263349" cy="114641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98019350"/>
              </p:ext>
            </p:extLst>
          </p:nvPr>
        </p:nvGraphicFramePr>
        <p:xfrm>
          <a:off x="500845" y="-56442"/>
          <a:ext cx="9039224" cy="5858935"/>
        </p:xfrm>
        <a:graphic>
          <a:graphicData uri="http://schemas.openxmlformats.org/drawingml/2006/table">
            <a:tbl>
              <a:tblPr firstRow="1" bandRow="1">
                <a:tableStyleId>{5C22544A-7EE6-4342-B048-85BDC9FD1C3A}</a:tableStyleId>
              </a:tblPr>
              <a:tblGrid>
                <a:gridCol w="2259806">
                  <a:extLst>
                    <a:ext uri="{9D8B030D-6E8A-4147-A177-3AD203B41FA5}">
                      <a16:colId xmlns="" xmlns:a16="http://schemas.microsoft.com/office/drawing/2014/main" val="20000"/>
                    </a:ext>
                  </a:extLst>
                </a:gridCol>
                <a:gridCol w="2259806">
                  <a:extLst>
                    <a:ext uri="{9D8B030D-6E8A-4147-A177-3AD203B41FA5}">
                      <a16:colId xmlns="" xmlns:a16="http://schemas.microsoft.com/office/drawing/2014/main" val="20001"/>
                    </a:ext>
                  </a:extLst>
                </a:gridCol>
                <a:gridCol w="2259806">
                  <a:extLst>
                    <a:ext uri="{9D8B030D-6E8A-4147-A177-3AD203B41FA5}">
                      <a16:colId xmlns="" xmlns:a16="http://schemas.microsoft.com/office/drawing/2014/main" val="20002"/>
                    </a:ext>
                  </a:extLst>
                </a:gridCol>
                <a:gridCol w="2259806">
                  <a:extLst>
                    <a:ext uri="{9D8B030D-6E8A-4147-A177-3AD203B41FA5}">
                      <a16:colId xmlns="" xmlns:a16="http://schemas.microsoft.com/office/drawing/2014/main" val="20003"/>
                    </a:ext>
                  </a:extLst>
                </a:gridCol>
              </a:tblGrid>
              <a:tr h="1171787">
                <a:tc>
                  <a:txBody>
                    <a:bodyPr/>
                    <a:lstStyle/>
                    <a:p>
                      <a:pPr algn="ctr"/>
                      <a:endParaRPr lang="en-US" sz="5400" b="0" dirty="0">
                        <a:latin typeface="Roboto" panose="02000000000000000000" pitchFamily="2" charset="0"/>
                        <a:ea typeface="Roboto" panose="02000000000000000000" pitchFamily="2" charset="0"/>
                      </a:endParaRPr>
                    </a:p>
                  </a:txBody>
                  <a:tcPr marL="74295" marR="74295" anchor="ctr">
                    <a:solidFill>
                      <a:schemeClr val="bg1"/>
                    </a:solidFill>
                  </a:tcPr>
                </a:tc>
                <a:tc>
                  <a:txBody>
                    <a:bodyPr/>
                    <a:lstStyle/>
                    <a:p>
                      <a:pPr algn="ctr"/>
                      <a:endParaRPr lang="en-US" sz="5400" b="0" dirty="0">
                        <a:latin typeface="Roboto" panose="02000000000000000000" pitchFamily="2" charset="0"/>
                        <a:ea typeface="Roboto" panose="02000000000000000000" pitchFamily="2" charset="0"/>
                      </a:endParaRPr>
                    </a:p>
                  </a:txBody>
                  <a:tcPr marL="74295" marR="74295" anchor="ctr">
                    <a:solidFill>
                      <a:schemeClr val="bg1"/>
                    </a:solidFill>
                  </a:tcPr>
                </a:tc>
                <a:tc>
                  <a:txBody>
                    <a:bodyPr/>
                    <a:lstStyle/>
                    <a:p>
                      <a:pPr algn="ctr"/>
                      <a:endParaRPr lang="en-US" sz="5400" b="0" dirty="0">
                        <a:latin typeface="Roboto" panose="02000000000000000000" pitchFamily="2" charset="0"/>
                        <a:ea typeface="Roboto" panose="02000000000000000000" pitchFamily="2" charset="0"/>
                      </a:endParaRPr>
                    </a:p>
                  </a:txBody>
                  <a:tcPr marL="74295" marR="74295" anchor="ctr">
                    <a:solidFill>
                      <a:schemeClr val="bg1"/>
                    </a:solidFill>
                  </a:tcPr>
                </a:tc>
                <a:tc>
                  <a:txBody>
                    <a:bodyPr/>
                    <a:lstStyle/>
                    <a:p>
                      <a:pPr algn="ctr"/>
                      <a:endParaRPr lang="en-US" sz="5400" b="0" dirty="0">
                        <a:latin typeface="Roboto" panose="02000000000000000000" pitchFamily="2" charset="0"/>
                        <a:ea typeface="Roboto" panose="02000000000000000000" pitchFamily="2" charset="0"/>
                      </a:endParaRPr>
                    </a:p>
                  </a:txBody>
                  <a:tcPr marL="74295" marR="74295" anchor="ctr">
                    <a:solidFill>
                      <a:schemeClr val="bg1"/>
                    </a:solidFill>
                  </a:tcPr>
                </a:tc>
                <a:extLst>
                  <a:ext uri="{0D108BD9-81ED-4DB2-BD59-A6C34878D82A}">
                    <a16:rowId xmlns="" xmlns:a16="http://schemas.microsoft.com/office/drawing/2014/main" val="10000"/>
                  </a:ext>
                </a:extLst>
              </a:tr>
              <a:tr h="1171787">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DD</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MM</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SS</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AA</a:t>
                      </a:r>
                    </a:p>
                  </a:txBody>
                  <a:tcPr marL="74295" marR="74295">
                    <a:noFill/>
                  </a:tcPr>
                </a:tc>
                <a:extLst>
                  <a:ext uri="{0D108BD9-81ED-4DB2-BD59-A6C34878D82A}">
                    <a16:rowId xmlns="" xmlns:a16="http://schemas.microsoft.com/office/drawing/2014/main" val="10001"/>
                  </a:ext>
                </a:extLst>
              </a:tr>
              <a:tr h="1171787">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AA+1</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SS-1</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MM-3</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DD+3</a:t>
                      </a:r>
                    </a:p>
                  </a:txBody>
                  <a:tcPr marL="74295" marR="74295">
                    <a:noFill/>
                  </a:tcPr>
                </a:tc>
                <a:extLst>
                  <a:ext uri="{0D108BD9-81ED-4DB2-BD59-A6C34878D82A}">
                    <a16:rowId xmlns="" xmlns:a16="http://schemas.microsoft.com/office/drawing/2014/main" val="10002"/>
                  </a:ext>
                </a:extLst>
              </a:tr>
              <a:tr h="1171787">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MM-2</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DD+2</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AA+2</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SS-2</a:t>
                      </a:r>
                    </a:p>
                  </a:txBody>
                  <a:tcPr marL="74295" marR="74295">
                    <a:noFill/>
                  </a:tcPr>
                </a:tc>
                <a:extLst>
                  <a:ext uri="{0D108BD9-81ED-4DB2-BD59-A6C34878D82A}">
                    <a16:rowId xmlns="" xmlns:a16="http://schemas.microsoft.com/office/drawing/2014/main" val="10003"/>
                  </a:ext>
                </a:extLst>
              </a:tr>
              <a:tr h="1171787">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SS+1</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AA-1</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DD+1</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MM-1</a:t>
                      </a:r>
                    </a:p>
                  </a:txBody>
                  <a:tcPr marL="74295" marR="74295">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4519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2105486272"/>
              </p:ext>
            </p:extLst>
          </p:nvPr>
        </p:nvGraphicFramePr>
        <p:xfrm>
          <a:off x="515938" y="592666"/>
          <a:ext cx="9039224" cy="5858935"/>
        </p:xfrm>
        <a:graphic>
          <a:graphicData uri="http://schemas.openxmlformats.org/drawingml/2006/table">
            <a:tbl>
              <a:tblPr firstRow="1" bandRow="1">
                <a:tableStyleId>{5C22544A-7EE6-4342-B048-85BDC9FD1C3A}</a:tableStyleId>
              </a:tblPr>
              <a:tblGrid>
                <a:gridCol w="2259806">
                  <a:extLst>
                    <a:ext uri="{9D8B030D-6E8A-4147-A177-3AD203B41FA5}">
                      <a16:colId xmlns="" xmlns:a16="http://schemas.microsoft.com/office/drawing/2014/main" val="20000"/>
                    </a:ext>
                  </a:extLst>
                </a:gridCol>
                <a:gridCol w="2259806">
                  <a:extLst>
                    <a:ext uri="{9D8B030D-6E8A-4147-A177-3AD203B41FA5}">
                      <a16:colId xmlns="" xmlns:a16="http://schemas.microsoft.com/office/drawing/2014/main" val="20001"/>
                    </a:ext>
                  </a:extLst>
                </a:gridCol>
                <a:gridCol w="2259806">
                  <a:extLst>
                    <a:ext uri="{9D8B030D-6E8A-4147-A177-3AD203B41FA5}">
                      <a16:colId xmlns="" xmlns:a16="http://schemas.microsoft.com/office/drawing/2014/main" val="20002"/>
                    </a:ext>
                  </a:extLst>
                </a:gridCol>
                <a:gridCol w="2259806">
                  <a:extLst>
                    <a:ext uri="{9D8B030D-6E8A-4147-A177-3AD203B41FA5}">
                      <a16:colId xmlns="" xmlns:a16="http://schemas.microsoft.com/office/drawing/2014/main" val="20003"/>
                    </a:ext>
                  </a:extLst>
                </a:gridCol>
              </a:tblGrid>
              <a:tr h="1171787">
                <a:tc>
                  <a:txBody>
                    <a:bodyPr/>
                    <a:lstStyle/>
                    <a:p>
                      <a:pPr algn="ctr"/>
                      <a:r>
                        <a:rPr lang="en-US" sz="5400" b="0" dirty="0">
                          <a:latin typeface="Roboto" panose="02000000000000000000" pitchFamily="2" charset="0"/>
                          <a:ea typeface="Roboto" panose="02000000000000000000" pitchFamily="2" charset="0"/>
                        </a:rPr>
                        <a:t>DD</a:t>
                      </a:r>
                    </a:p>
                  </a:txBody>
                  <a:tcPr marL="74295" marR="74295" anchor="ctr"/>
                </a:tc>
                <a:tc>
                  <a:txBody>
                    <a:bodyPr/>
                    <a:lstStyle/>
                    <a:p>
                      <a:pPr algn="ctr"/>
                      <a:r>
                        <a:rPr lang="en-US" sz="5400" b="0" dirty="0">
                          <a:latin typeface="Roboto" panose="02000000000000000000" pitchFamily="2" charset="0"/>
                          <a:ea typeface="Roboto" panose="02000000000000000000" pitchFamily="2" charset="0"/>
                        </a:rPr>
                        <a:t>MM</a:t>
                      </a:r>
                    </a:p>
                  </a:txBody>
                  <a:tcPr marL="74295" marR="74295" anchor="ctr"/>
                </a:tc>
                <a:tc>
                  <a:txBody>
                    <a:bodyPr/>
                    <a:lstStyle/>
                    <a:p>
                      <a:pPr algn="ctr"/>
                      <a:r>
                        <a:rPr lang="en-US" sz="5400" b="0" dirty="0">
                          <a:latin typeface="Roboto" panose="02000000000000000000" pitchFamily="2" charset="0"/>
                          <a:ea typeface="Roboto" panose="02000000000000000000" pitchFamily="2" charset="0"/>
                        </a:rPr>
                        <a:t>CC</a:t>
                      </a:r>
                    </a:p>
                  </a:txBody>
                  <a:tcPr marL="74295" marR="74295" anchor="ctr"/>
                </a:tc>
                <a:tc>
                  <a:txBody>
                    <a:bodyPr/>
                    <a:lstStyle/>
                    <a:p>
                      <a:pPr algn="ctr"/>
                      <a:r>
                        <a:rPr lang="en-US" sz="5400" b="0" dirty="0">
                          <a:latin typeface="Roboto" panose="02000000000000000000" pitchFamily="2" charset="0"/>
                          <a:ea typeface="Roboto" panose="02000000000000000000" pitchFamily="2" charset="0"/>
                        </a:rPr>
                        <a:t>AA</a:t>
                      </a:r>
                    </a:p>
                  </a:txBody>
                  <a:tcPr marL="74295" marR="74295" anchor="ctr"/>
                </a:tc>
                <a:extLst>
                  <a:ext uri="{0D108BD9-81ED-4DB2-BD59-A6C34878D82A}">
                    <a16:rowId xmlns="" xmlns:a16="http://schemas.microsoft.com/office/drawing/2014/main" val="10000"/>
                  </a:ext>
                </a:extLst>
              </a:tr>
              <a:tr h="1171787">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22</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12</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18</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87</a:t>
                      </a:r>
                    </a:p>
                  </a:txBody>
                  <a:tcPr marL="74295" marR="74295">
                    <a:noFill/>
                  </a:tcPr>
                </a:tc>
                <a:extLst>
                  <a:ext uri="{0D108BD9-81ED-4DB2-BD59-A6C34878D82A}">
                    <a16:rowId xmlns="" xmlns:a16="http://schemas.microsoft.com/office/drawing/2014/main" val="10001"/>
                  </a:ext>
                </a:extLst>
              </a:tr>
              <a:tr h="1171787">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88</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17</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9</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25</a:t>
                      </a:r>
                    </a:p>
                  </a:txBody>
                  <a:tcPr marL="74295" marR="74295">
                    <a:noFill/>
                  </a:tcPr>
                </a:tc>
                <a:extLst>
                  <a:ext uri="{0D108BD9-81ED-4DB2-BD59-A6C34878D82A}">
                    <a16:rowId xmlns="" xmlns:a16="http://schemas.microsoft.com/office/drawing/2014/main" val="10002"/>
                  </a:ext>
                </a:extLst>
              </a:tr>
              <a:tr h="1171787">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10</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24</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89</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16</a:t>
                      </a:r>
                    </a:p>
                  </a:txBody>
                  <a:tcPr marL="74295" marR="74295">
                    <a:noFill/>
                  </a:tcPr>
                </a:tc>
                <a:extLst>
                  <a:ext uri="{0D108BD9-81ED-4DB2-BD59-A6C34878D82A}">
                    <a16:rowId xmlns="" xmlns:a16="http://schemas.microsoft.com/office/drawing/2014/main" val="10003"/>
                  </a:ext>
                </a:extLst>
              </a:tr>
              <a:tr h="1171787">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19</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86</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23</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11</a:t>
                      </a:r>
                    </a:p>
                  </a:txBody>
                  <a:tcPr marL="74295" marR="74295">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71993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28918745"/>
              </p:ext>
            </p:extLst>
          </p:nvPr>
        </p:nvGraphicFramePr>
        <p:xfrm>
          <a:off x="515937" y="592666"/>
          <a:ext cx="7829290" cy="5846964"/>
        </p:xfrm>
        <a:graphic>
          <a:graphicData uri="http://schemas.openxmlformats.org/drawingml/2006/table">
            <a:tbl>
              <a:tblPr firstRow="1" bandRow="1">
                <a:tableStyleId>{5C22544A-7EE6-4342-B048-85BDC9FD1C3A}</a:tableStyleId>
              </a:tblPr>
              <a:tblGrid>
                <a:gridCol w="1565858">
                  <a:extLst>
                    <a:ext uri="{9D8B030D-6E8A-4147-A177-3AD203B41FA5}">
                      <a16:colId xmlns="" xmlns:a16="http://schemas.microsoft.com/office/drawing/2014/main" val="20000"/>
                    </a:ext>
                  </a:extLst>
                </a:gridCol>
                <a:gridCol w="1565858">
                  <a:extLst>
                    <a:ext uri="{9D8B030D-6E8A-4147-A177-3AD203B41FA5}">
                      <a16:colId xmlns="" xmlns:a16="http://schemas.microsoft.com/office/drawing/2014/main" val="20001"/>
                    </a:ext>
                  </a:extLst>
                </a:gridCol>
                <a:gridCol w="1565858">
                  <a:extLst>
                    <a:ext uri="{9D8B030D-6E8A-4147-A177-3AD203B41FA5}">
                      <a16:colId xmlns="" xmlns:a16="http://schemas.microsoft.com/office/drawing/2014/main" val="20002"/>
                    </a:ext>
                  </a:extLst>
                </a:gridCol>
                <a:gridCol w="1565858">
                  <a:extLst>
                    <a:ext uri="{9D8B030D-6E8A-4147-A177-3AD203B41FA5}">
                      <a16:colId xmlns="" xmlns:a16="http://schemas.microsoft.com/office/drawing/2014/main" val="20003"/>
                    </a:ext>
                  </a:extLst>
                </a:gridCol>
                <a:gridCol w="1565858">
                  <a:extLst>
                    <a:ext uri="{9D8B030D-6E8A-4147-A177-3AD203B41FA5}">
                      <a16:colId xmlns="" xmlns:a16="http://schemas.microsoft.com/office/drawing/2014/main" val="20004"/>
                    </a:ext>
                  </a:extLst>
                </a:gridCol>
              </a:tblGrid>
              <a:tr h="974494">
                <a:tc>
                  <a:txBody>
                    <a:bodyPr/>
                    <a:lstStyle/>
                    <a:p>
                      <a:pPr algn="ctr"/>
                      <a:r>
                        <a:rPr lang="en-US" sz="5400" b="0" dirty="0">
                          <a:latin typeface="Roboto" panose="02000000000000000000" pitchFamily="2" charset="0"/>
                          <a:ea typeface="Roboto" panose="02000000000000000000" pitchFamily="2" charset="0"/>
                        </a:rPr>
                        <a:t>DD</a:t>
                      </a:r>
                    </a:p>
                  </a:txBody>
                  <a:tcPr marL="74295" marR="74295" anchor="ctr"/>
                </a:tc>
                <a:tc>
                  <a:txBody>
                    <a:bodyPr/>
                    <a:lstStyle/>
                    <a:p>
                      <a:pPr algn="ctr"/>
                      <a:r>
                        <a:rPr lang="en-US" sz="5400" b="0" dirty="0">
                          <a:latin typeface="Roboto" panose="02000000000000000000" pitchFamily="2" charset="0"/>
                          <a:ea typeface="Roboto" panose="02000000000000000000" pitchFamily="2" charset="0"/>
                        </a:rPr>
                        <a:t>MM</a:t>
                      </a:r>
                    </a:p>
                  </a:txBody>
                  <a:tcPr marL="74295" marR="74295" anchor="ctr"/>
                </a:tc>
                <a:tc>
                  <a:txBody>
                    <a:bodyPr/>
                    <a:lstStyle/>
                    <a:p>
                      <a:pPr algn="ctr"/>
                      <a:r>
                        <a:rPr lang="en-US" sz="5400" b="0" dirty="0">
                          <a:latin typeface="Roboto" panose="02000000000000000000" pitchFamily="2" charset="0"/>
                          <a:ea typeface="Roboto" panose="02000000000000000000" pitchFamily="2" charset="0"/>
                        </a:rPr>
                        <a:t>CC</a:t>
                      </a:r>
                    </a:p>
                  </a:txBody>
                  <a:tcPr marL="74295" marR="74295" anchor="ctr"/>
                </a:tc>
                <a:tc>
                  <a:txBody>
                    <a:bodyPr/>
                    <a:lstStyle/>
                    <a:p>
                      <a:pPr algn="ctr"/>
                      <a:r>
                        <a:rPr lang="en-US" sz="5400" b="0" dirty="0">
                          <a:latin typeface="Roboto" panose="02000000000000000000" pitchFamily="2" charset="0"/>
                          <a:ea typeface="Roboto" panose="02000000000000000000" pitchFamily="2" charset="0"/>
                        </a:rPr>
                        <a:t>AA</a:t>
                      </a:r>
                    </a:p>
                  </a:txBody>
                  <a:tcPr marL="74295" marR="74295" anchor="ctr"/>
                </a:tc>
                <a:tc>
                  <a:txBody>
                    <a:bodyPr/>
                    <a:lstStyle/>
                    <a:p>
                      <a:pPr algn="ctr"/>
                      <a:endParaRPr lang="en-US" sz="5400" b="0" dirty="0">
                        <a:latin typeface="Roboto" panose="02000000000000000000" pitchFamily="2" charset="0"/>
                        <a:ea typeface="Roboto" panose="02000000000000000000" pitchFamily="2" charset="0"/>
                      </a:endParaRPr>
                    </a:p>
                  </a:txBody>
                  <a:tcPr marL="74295" marR="74295" anchor="ctr"/>
                </a:tc>
                <a:extLst>
                  <a:ext uri="{0D108BD9-81ED-4DB2-BD59-A6C34878D82A}">
                    <a16:rowId xmlns="" xmlns:a16="http://schemas.microsoft.com/office/drawing/2014/main" val="10000"/>
                  </a:ext>
                </a:extLst>
              </a:tr>
              <a:tr h="974494">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22</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12</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18</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87</a:t>
                      </a:r>
                    </a:p>
                  </a:txBody>
                  <a:tcPr marL="74295" marR="74295">
                    <a:noFill/>
                  </a:tcPr>
                </a:tc>
                <a:tc>
                  <a:txBody>
                    <a:bodyPr/>
                    <a:lstStyle/>
                    <a:p>
                      <a:pPr marL="0" algn="ctr" defTabSz="914400" rtl="0" eaLnBrk="1" latinLnBrk="0" hangingPunct="1"/>
                      <a:r>
                        <a:rPr lang="en-US" sz="5400" b="1" kern="1200" dirty="0">
                          <a:solidFill>
                            <a:schemeClr val="tx1"/>
                          </a:solidFill>
                          <a:latin typeface="Roboto" panose="02000000000000000000" pitchFamily="2" charset="0"/>
                          <a:ea typeface="Roboto" panose="02000000000000000000" pitchFamily="2" charset="0"/>
                          <a:cs typeface="+mn-cs"/>
                        </a:rPr>
                        <a:t>139</a:t>
                      </a:r>
                    </a:p>
                  </a:txBody>
                  <a:tcPr marL="74295" marR="74295">
                    <a:noFill/>
                  </a:tcPr>
                </a:tc>
                <a:extLst>
                  <a:ext uri="{0D108BD9-81ED-4DB2-BD59-A6C34878D82A}">
                    <a16:rowId xmlns="" xmlns:a16="http://schemas.microsoft.com/office/drawing/2014/main" val="10001"/>
                  </a:ext>
                </a:extLst>
              </a:tr>
              <a:tr h="974494">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88</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17</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9</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25</a:t>
                      </a:r>
                    </a:p>
                  </a:txBody>
                  <a:tcPr marL="74295" marR="74295">
                    <a:noFill/>
                  </a:tcPr>
                </a:tc>
                <a:tc>
                  <a:txBody>
                    <a:bodyPr/>
                    <a:lstStyle/>
                    <a:p>
                      <a:pPr marL="0" algn="ctr" defTabSz="914400" rtl="0" eaLnBrk="1" latinLnBrk="0" hangingPunct="1"/>
                      <a:r>
                        <a:rPr lang="en-US" sz="5400" b="1" kern="1200" dirty="0">
                          <a:solidFill>
                            <a:schemeClr val="tx1"/>
                          </a:solidFill>
                          <a:latin typeface="Roboto" panose="02000000000000000000" pitchFamily="2" charset="0"/>
                          <a:ea typeface="Roboto" panose="02000000000000000000" pitchFamily="2" charset="0"/>
                          <a:cs typeface="+mn-cs"/>
                        </a:rPr>
                        <a:t>139</a:t>
                      </a:r>
                    </a:p>
                  </a:txBody>
                  <a:tcPr marL="74295" marR="74295">
                    <a:noFill/>
                  </a:tcPr>
                </a:tc>
                <a:extLst>
                  <a:ext uri="{0D108BD9-81ED-4DB2-BD59-A6C34878D82A}">
                    <a16:rowId xmlns="" xmlns:a16="http://schemas.microsoft.com/office/drawing/2014/main" val="10002"/>
                  </a:ext>
                </a:extLst>
              </a:tr>
              <a:tr h="974494">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10</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24</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89</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16</a:t>
                      </a:r>
                    </a:p>
                  </a:txBody>
                  <a:tcPr marL="74295" marR="74295">
                    <a:noFill/>
                  </a:tcPr>
                </a:tc>
                <a:tc>
                  <a:txBody>
                    <a:bodyPr/>
                    <a:lstStyle/>
                    <a:p>
                      <a:pPr marL="0" algn="ctr" defTabSz="914400" rtl="0" eaLnBrk="1" latinLnBrk="0" hangingPunct="1"/>
                      <a:r>
                        <a:rPr lang="en-US" sz="5400" b="1" kern="1200" dirty="0">
                          <a:solidFill>
                            <a:schemeClr val="tx1"/>
                          </a:solidFill>
                          <a:latin typeface="Roboto" panose="02000000000000000000" pitchFamily="2" charset="0"/>
                          <a:ea typeface="Roboto" panose="02000000000000000000" pitchFamily="2" charset="0"/>
                          <a:cs typeface="+mn-cs"/>
                        </a:rPr>
                        <a:t>139</a:t>
                      </a:r>
                    </a:p>
                  </a:txBody>
                  <a:tcPr marL="74295" marR="74295">
                    <a:noFill/>
                  </a:tcPr>
                </a:tc>
                <a:extLst>
                  <a:ext uri="{0D108BD9-81ED-4DB2-BD59-A6C34878D82A}">
                    <a16:rowId xmlns="" xmlns:a16="http://schemas.microsoft.com/office/drawing/2014/main" val="10003"/>
                  </a:ext>
                </a:extLst>
              </a:tr>
              <a:tr h="974494">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19</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86</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23</a:t>
                      </a:r>
                    </a:p>
                  </a:txBody>
                  <a:tcPr marL="74295" marR="74295">
                    <a:noFill/>
                  </a:tcPr>
                </a:tc>
                <a:tc>
                  <a:txBody>
                    <a:bodyPr/>
                    <a:lstStyle/>
                    <a:p>
                      <a:pPr marL="0" algn="ctr" defTabSz="914400" rtl="0" eaLnBrk="1" latinLnBrk="0" hangingPunct="1"/>
                      <a:r>
                        <a:rPr lang="en-US" sz="5400" b="0" kern="1200" dirty="0">
                          <a:solidFill>
                            <a:schemeClr val="tx1"/>
                          </a:solidFill>
                          <a:latin typeface="Roboto" panose="02000000000000000000" pitchFamily="2" charset="0"/>
                          <a:ea typeface="Roboto" panose="02000000000000000000" pitchFamily="2" charset="0"/>
                          <a:cs typeface="+mn-cs"/>
                        </a:rPr>
                        <a:t>11</a:t>
                      </a:r>
                    </a:p>
                  </a:txBody>
                  <a:tcPr marL="74295" marR="74295">
                    <a:noFill/>
                  </a:tcPr>
                </a:tc>
                <a:tc>
                  <a:txBody>
                    <a:bodyPr/>
                    <a:lstStyle/>
                    <a:p>
                      <a:pPr marL="0" algn="ctr" defTabSz="914400" rtl="0" eaLnBrk="1" latinLnBrk="0" hangingPunct="1"/>
                      <a:r>
                        <a:rPr lang="en-US" sz="5400" b="1" kern="1200" dirty="0">
                          <a:solidFill>
                            <a:schemeClr val="tx1"/>
                          </a:solidFill>
                          <a:latin typeface="Roboto" panose="02000000000000000000" pitchFamily="2" charset="0"/>
                          <a:ea typeface="Roboto" panose="02000000000000000000" pitchFamily="2" charset="0"/>
                          <a:cs typeface="+mn-cs"/>
                        </a:rPr>
                        <a:t>139</a:t>
                      </a:r>
                    </a:p>
                  </a:txBody>
                  <a:tcPr marL="74295" marR="74295">
                    <a:noFill/>
                  </a:tcPr>
                </a:tc>
                <a:extLst>
                  <a:ext uri="{0D108BD9-81ED-4DB2-BD59-A6C34878D82A}">
                    <a16:rowId xmlns="" xmlns:a16="http://schemas.microsoft.com/office/drawing/2014/main" val="10004"/>
                  </a:ext>
                </a:extLst>
              </a:tr>
              <a:tr h="974494">
                <a:tc>
                  <a:txBody>
                    <a:bodyPr/>
                    <a:lstStyle/>
                    <a:p>
                      <a:pPr marL="0" algn="ctr" defTabSz="914400" rtl="0" eaLnBrk="1" latinLnBrk="0" hangingPunct="1"/>
                      <a:r>
                        <a:rPr lang="en-US" sz="5400" b="1" kern="1200" dirty="0">
                          <a:solidFill>
                            <a:schemeClr val="tx1"/>
                          </a:solidFill>
                          <a:latin typeface="Roboto" panose="02000000000000000000" pitchFamily="2" charset="0"/>
                          <a:ea typeface="Roboto" panose="02000000000000000000" pitchFamily="2" charset="0"/>
                          <a:cs typeface="+mn-cs"/>
                        </a:rPr>
                        <a:t>139</a:t>
                      </a:r>
                    </a:p>
                  </a:txBody>
                  <a:tcPr marL="74295" marR="74295">
                    <a:noFill/>
                  </a:tcPr>
                </a:tc>
                <a:tc>
                  <a:txBody>
                    <a:bodyPr/>
                    <a:lstStyle/>
                    <a:p>
                      <a:pPr marL="0" algn="ctr" defTabSz="914400" rtl="0" eaLnBrk="1" latinLnBrk="0" hangingPunct="1"/>
                      <a:r>
                        <a:rPr lang="en-US" sz="5400" b="1" kern="1200" dirty="0">
                          <a:solidFill>
                            <a:schemeClr val="tx1"/>
                          </a:solidFill>
                          <a:latin typeface="Roboto" panose="02000000000000000000" pitchFamily="2" charset="0"/>
                          <a:ea typeface="Roboto" panose="02000000000000000000" pitchFamily="2" charset="0"/>
                          <a:cs typeface="+mn-cs"/>
                        </a:rPr>
                        <a:t>139</a:t>
                      </a:r>
                    </a:p>
                  </a:txBody>
                  <a:tcPr marL="74295" marR="74295">
                    <a:noFill/>
                  </a:tcPr>
                </a:tc>
                <a:tc>
                  <a:txBody>
                    <a:bodyPr/>
                    <a:lstStyle/>
                    <a:p>
                      <a:pPr marL="0" algn="ctr" defTabSz="914400" rtl="0" eaLnBrk="1" latinLnBrk="0" hangingPunct="1"/>
                      <a:r>
                        <a:rPr lang="en-US" sz="5400" b="1" kern="1200" dirty="0">
                          <a:solidFill>
                            <a:schemeClr val="tx1"/>
                          </a:solidFill>
                          <a:latin typeface="Roboto" panose="02000000000000000000" pitchFamily="2" charset="0"/>
                          <a:ea typeface="Roboto" panose="02000000000000000000" pitchFamily="2" charset="0"/>
                          <a:cs typeface="+mn-cs"/>
                        </a:rPr>
                        <a:t>139</a:t>
                      </a:r>
                    </a:p>
                  </a:txBody>
                  <a:tcPr marL="74295" marR="74295">
                    <a:noFill/>
                  </a:tcPr>
                </a:tc>
                <a:tc>
                  <a:txBody>
                    <a:bodyPr/>
                    <a:lstStyle/>
                    <a:p>
                      <a:pPr marL="0" algn="ctr" defTabSz="914400" rtl="0" eaLnBrk="1" latinLnBrk="0" hangingPunct="1"/>
                      <a:r>
                        <a:rPr lang="en-US" sz="5400" b="1" kern="1200" dirty="0">
                          <a:solidFill>
                            <a:schemeClr val="tx1"/>
                          </a:solidFill>
                          <a:latin typeface="Roboto" panose="02000000000000000000" pitchFamily="2" charset="0"/>
                          <a:ea typeface="Roboto" panose="02000000000000000000" pitchFamily="2" charset="0"/>
                          <a:cs typeface="+mn-cs"/>
                        </a:rPr>
                        <a:t>139</a:t>
                      </a:r>
                    </a:p>
                  </a:txBody>
                  <a:tcPr marL="74295" marR="74295">
                    <a:noFill/>
                  </a:tcPr>
                </a:tc>
                <a:tc>
                  <a:txBody>
                    <a:bodyPr/>
                    <a:lstStyle/>
                    <a:p>
                      <a:pPr marL="0" algn="ctr" defTabSz="914400" rtl="0" eaLnBrk="1" latinLnBrk="0" hangingPunct="1"/>
                      <a:r>
                        <a:rPr lang="en-US" sz="5400" b="1" kern="1200" dirty="0">
                          <a:solidFill>
                            <a:schemeClr val="tx1"/>
                          </a:solidFill>
                          <a:latin typeface="Roboto" panose="02000000000000000000" pitchFamily="2" charset="0"/>
                          <a:ea typeface="Roboto" panose="02000000000000000000" pitchFamily="2" charset="0"/>
                          <a:cs typeface="+mn-cs"/>
                        </a:rPr>
                        <a:t>139</a:t>
                      </a:r>
                    </a:p>
                  </a:txBody>
                  <a:tcPr marL="74295" marR="74295">
                    <a:no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014024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3815" y="264040"/>
            <a:ext cx="2839612" cy="2800767"/>
          </a:xfrm>
          <a:prstGeom prst="rect">
            <a:avLst/>
          </a:prstGeom>
        </p:spPr>
        <p:txBody>
          <a:bodyPr wrap="square">
            <a:spAutoFit/>
          </a:bodyPr>
          <a:lstStyle/>
          <a:p>
            <a:r>
              <a:rPr lang="en-US" sz="4400" dirty="0">
                <a:latin typeface="Roboto" panose="02000000000000000000" pitchFamily="2" charset="0"/>
                <a:ea typeface="Roboto" panose="02000000000000000000" pitchFamily="2" charset="0"/>
              </a:rPr>
              <a:t>O </a:t>
            </a:r>
            <a:r>
              <a:rPr lang="en-US" sz="4400" dirty="0" err="1">
                <a:latin typeface="Roboto" panose="02000000000000000000" pitchFamily="2" charset="0"/>
                <a:ea typeface="Roboto" panose="02000000000000000000" pitchFamily="2" charset="0"/>
              </a:rPr>
              <a:t>imperador</a:t>
            </a:r>
            <a:r>
              <a:rPr lang="en-US" sz="4400" dirty="0">
                <a:latin typeface="Roboto" panose="02000000000000000000" pitchFamily="2" charset="0"/>
                <a:ea typeface="Roboto" panose="02000000000000000000" pitchFamily="2" charset="0"/>
              </a:rPr>
              <a:t> Yu e a </a:t>
            </a:r>
            <a:r>
              <a:rPr lang="en-US" sz="4400" dirty="0" err="1">
                <a:latin typeface="Roboto" panose="02000000000000000000" pitchFamily="2" charset="0"/>
                <a:ea typeface="Roboto" panose="02000000000000000000" pitchFamily="2" charset="0"/>
              </a:rPr>
              <a:t>tartaruga</a:t>
            </a:r>
            <a:endParaRPr lang="en-US" sz="4400" dirty="0">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665" y="12197"/>
            <a:ext cx="7040335" cy="6846902"/>
          </a:xfrm>
          <a:prstGeom prst="rect">
            <a:avLst/>
          </a:prstGeom>
        </p:spPr>
      </p:pic>
      <p:sp>
        <p:nvSpPr>
          <p:cNvPr id="4" name="TextBox 3"/>
          <p:cNvSpPr txBox="1"/>
          <p:nvPr/>
        </p:nvSpPr>
        <p:spPr>
          <a:xfrm>
            <a:off x="1424823" y="6366207"/>
            <a:ext cx="1327608" cy="246221"/>
          </a:xfrm>
          <a:prstGeom prst="rect">
            <a:avLst/>
          </a:prstGeom>
          <a:noFill/>
        </p:spPr>
        <p:txBody>
          <a:bodyPr wrap="none" rtlCol="0">
            <a:spAutoFit/>
          </a:bodyPr>
          <a:lstStyle/>
          <a:p>
            <a:r>
              <a:rPr lang="en-US" sz="1000" dirty="0">
                <a:latin typeface="Roboto" panose="02000000000000000000" pitchFamily="2" charset="0"/>
                <a:ea typeface="Roboto" panose="02000000000000000000" pitchFamily="2" charset="0"/>
              </a:rPr>
              <a:t>© Teresa Robertson</a:t>
            </a:r>
          </a:p>
        </p:txBody>
      </p:sp>
    </p:spTree>
    <p:extLst>
      <p:ext uri="{BB962C8B-B14F-4D97-AF65-F5344CB8AC3E}">
        <p14:creationId xmlns:p14="http://schemas.microsoft.com/office/powerpoint/2010/main" val="96678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532766"/>
            <a:ext cx="8543925" cy="1325563"/>
          </a:xfrm>
        </p:spPr>
        <p:txBody>
          <a:bodyPr>
            <a:normAutofit fontScale="90000"/>
          </a:bodyPr>
          <a:lstStyle/>
          <a:p>
            <a:pPr algn="ctr"/>
            <a:r>
              <a:rPr lang="en-US" sz="3600" dirty="0" err="1">
                <a:latin typeface="Roboto" panose="02000000000000000000" pitchFamily="2" charset="0"/>
                <a:ea typeface="Roboto" panose="02000000000000000000" pitchFamily="2" charset="0"/>
              </a:rPr>
              <a:t>Quantas</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outras</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formas</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consegues</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descobrir</a:t>
            </a:r>
            <a:r>
              <a:rPr lang="en-US" sz="3600" dirty="0">
                <a:latin typeface="Roboto" panose="02000000000000000000" pitchFamily="2" charset="0"/>
                <a:ea typeface="Roboto" panose="02000000000000000000" pitchFamily="2" charset="0"/>
              </a:rPr>
              <a:t> para </a:t>
            </a:r>
            <a:r>
              <a:rPr lang="en-US" sz="3600" dirty="0" err="1">
                <a:latin typeface="Roboto" panose="02000000000000000000" pitchFamily="2" charset="0"/>
                <a:ea typeface="Roboto" panose="02000000000000000000" pitchFamily="2" charset="0"/>
              </a:rPr>
              <a:t>obter</a:t>
            </a:r>
            <a:r>
              <a:rPr lang="en-US" sz="3600" dirty="0">
                <a:latin typeface="Roboto" panose="02000000000000000000" pitchFamily="2" charset="0"/>
                <a:ea typeface="Roboto" panose="02000000000000000000" pitchFamily="2" charset="0"/>
              </a:rPr>
              <a:t> 139 no </a:t>
            </a:r>
            <a:r>
              <a:rPr lang="en-US" sz="3600" dirty="0" err="1">
                <a:latin typeface="Roboto" panose="02000000000000000000" pitchFamily="2" charset="0"/>
                <a:ea typeface="Roboto" panose="02000000000000000000" pitchFamily="2" charset="0"/>
              </a:rPr>
              <a:t>quadrado</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mágico</a:t>
            </a:r>
            <a:r>
              <a:rPr lang="en-US" sz="3600" dirty="0">
                <a:latin typeface="Roboto" panose="02000000000000000000" pitchFamily="2" charset="0"/>
                <a:ea typeface="Roboto" panose="02000000000000000000" pitchFamily="2" charset="0"/>
              </a:rPr>
              <a:t> de Ramanujan?</a:t>
            </a:r>
            <a:r>
              <a:rPr lang="en-GB" b="1" dirty="0">
                <a:latin typeface="Roboto" panose="02000000000000000000" pitchFamily="2" charset="0"/>
                <a:ea typeface="Roboto" panose="02000000000000000000" pitchFamily="2" charset="0"/>
              </a:rPr>
              <a:t/>
            </a:r>
            <a:br>
              <a:rPr lang="en-GB" b="1" dirty="0">
                <a:latin typeface="Roboto" panose="02000000000000000000" pitchFamily="2" charset="0"/>
                <a:ea typeface="Roboto" panose="02000000000000000000" pitchFamily="2" charset="0"/>
              </a:rPr>
            </a:br>
            <a:endParaRPr lang="en-US" b="1" dirty="0">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58" y="1643381"/>
            <a:ext cx="8172450" cy="4971393"/>
          </a:xfrm>
          <a:prstGeom prst="rect">
            <a:avLst/>
          </a:prstGeom>
        </p:spPr>
      </p:pic>
    </p:spTree>
    <p:extLst>
      <p:ext uri="{BB962C8B-B14F-4D97-AF65-F5344CB8AC3E}">
        <p14:creationId xmlns:p14="http://schemas.microsoft.com/office/powerpoint/2010/main" val="212660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9" y="1353636"/>
            <a:ext cx="3582089" cy="1325563"/>
          </a:xfrm>
        </p:spPr>
        <p:txBody>
          <a:bodyPr>
            <a:noAutofit/>
          </a:bodyPr>
          <a:lstStyle/>
          <a:p>
            <a:r>
              <a:rPr lang="en-US" sz="3600" dirty="0">
                <a:latin typeface="Roboto" panose="02000000000000000000" pitchFamily="2" charset="0"/>
                <a:ea typeface="Roboto" panose="02000000000000000000" pitchFamily="2" charset="0"/>
              </a:rPr>
              <a:t/>
            </a:r>
            <a:br>
              <a:rPr lang="en-US" sz="3600" dirty="0">
                <a:latin typeface="Roboto" panose="02000000000000000000" pitchFamily="2" charset="0"/>
                <a:ea typeface="Roboto" panose="02000000000000000000" pitchFamily="2" charset="0"/>
              </a:rPr>
            </a:br>
            <a:r>
              <a:rPr lang="en-US" sz="3600" dirty="0">
                <a:latin typeface="Roboto" panose="02000000000000000000" pitchFamily="2" charset="0"/>
                <a:ea typeface="Roboto" panose="02000000000000000000" pitchFamily="2" charset="0"/>
              </a:rPr>
              <a:t/>
            </a:r>
            <a:br>
              <a:rPr lang="en-US" sz="3600" dirty="0">
                <a:latin typeface="Roboto" panose="02000000000000000000" pitchFamily="2" charset="0"/>
                <a:ea typeface="Roboto" panose="02000000000000000000" pitchFamily="2" charset="0"/>
              </a:rPr>
            </a:br>
            <a:r>
              <a:rPr lang="en-US" sz="3600" dirty="0">
                <a:latin typeface="Roboto" panose="02000000000000000000" pitchFamily="2" charset="0"/>
                <a:ea typeface="Roboto" panose="02000000000000000000" pitchFamily="2" charset="0"/>
              </a:rPr>
              <a:t>O que </a:t>
            </a:r>
            <a:r>
              <a:rPr lang="en-US" sz="3600" dirty="0" err="1">
                <a:latin typeface="Roboto" panose="02000000000000000000" pitchFamily="2" charset="0"/>
                <a:ea typeface="Roboto" panose="02000000000000000000" pitchFamily="2" charset="0"/>
              </a:rPr>
              <a:t>observas</a:t>
            </a:r>
            <a:r>
              <a:rPr lang="en-US" sz="3600" dirty="0">
                <a:latin typeface="Roboto" panose="02000000000000000000" pitchFamily="2" charset="0"/>
                <a:ea typeface="Roboto" panose="02000000000000000000" pitchFamily="2" charset="0"/>
              </a:rPr>
              <a:t> no </a:t>
            </a:r>
            <a:r>
              <a:rPr lang="en-US" sz="3600" dirty="0" err="1">
                <a:latin typeface="Roboto" panose="02000000000000000000" pitchFamily="2" charset="0"/>
                <a:ea typeface="Roboto" panose="02000000000000000000" pitchFamily="2" charset="0"/>
              </a:rPr>
              <a:t>padrão</a:t>
            </a:r>
            <a:r>
              <a:rPr lang="en-US" sz="3600" dirty="0">
                <a:latin typeface="Roboto" panose="02000000000000000000" pitchFamily="2" charset="0"/>
                <a:ea typeface="Roboto" panose="02000000000000000000" pitchFamily="2" charset="0"/>
              </a:rPr>
              <a:t> das </a:t>
            </a:r>
            <a:r>
              <a:rPr lang="en-US" sz="3600" dirty="0" err="1">
                <a:latin typeface="Roboto" panose="02000000000000000000" pitchFamily="2" charset="0"/>
                <a:ea typeface="Roboto" panose="02000000000000000000" pitchFamily="2" charset="0"/>
              </a:rPr>
              <a:t>palavras</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desta</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inscrição</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romana</a:t>
            </a:r>
            <a:r>
              <a:rPr lang="en-US" sz="3600" dirty="0">
                <a:latin typeface="Roboto" panose="02000000000000000000" pitchFamily="2" charset="0"/>
                <a:ea typeface="Roboto" panose="02000000000000000000" pitchFamily="2" charset="0"/>
              </a:rPr>
              <a:t>?</a:t>
            </a:r>
            <a:r>
              <a:rPr lang="pt-PT" sz="3600" dirty="0">
                <a:latin typeface="Roboto" panose="02000000000000000000" pitchFamily="2" charset="0"/>
                <a:ea typeface="Roboto" panose="02000000000000000000" pitchFamily="2" charset="0"/>
              </a:rPr>
              <a:t/>
            </a:r>
            <a:br>
              <a:rPr lang="pt-PT" sz="3600" dirty="0">
                <a:latin typeface="Roboto" panose="02000000000000000000" pitchFamily="2" charset="0"/>
                <a:ea typeface="Roboto" panose="02000000000000000000" pitchFamily="2" charset="0"/>
              </a:rPr>
            </a:br>
            <a:r>
              <a:rPr lang="en-US" sz="3600" dirty="0" err="1">
                <a:latin typeface="Roboto" panose="02000000000000000000" pitchFamily="2" charset="0"/>
                <a:ea typeface="Roboto" panose="02000000000000000000" pitchFamily="2" charset="0"/>
              </a:rPr>
              <a:t>Será</a:t>
            </a:r>
            <a:r>
              <a:rPr lang="en-US" sz="3600" dirty="0">
                <a:latin typeface="Roboto" panose="02000000000000000000" pitchFamily="2" charset="0"/>
                <a:ea typeface="Roboto" panose="02000000000000000000" pitchFamily="2" charset="0"/>
              </a:rPr>
              <a:t> que </a:t>
            </a:r>
            <a:r>
              <a:rPr lang="en-US" sz="3600" dirty="0" err="1">
                <a:latin typeface="Roboto" panose="02000000000000000000" pitchFamily="2" charset="0"/>
                <a:ea typeface="Roboto" panose="02000000000000000000" pitchFamily="2" charset="0"/>
              </a:rPr>
              <a:t>ele</a:t>
            </a:r>
            <a:r>
              <a:rPr lang="en-US" sz="3600" dirty="0">
                <a:latin typeface="Roboto" panose="02000000000000000000" pitchFamily="2" charset="0"/>
                <a:ea typeface="Roboto" panose="02000000000000000000" pitchFamily="2" charset="0"/>
              </a:rPr>
              <a:t> segue as </a:t>
            </a:r>
            <a:r>
              <a:rPr lang="en-US" sz="3600" dirty="0" err="1">
                <a:latin typeface="Roboto" panose="02000000000000000000" pitchFamily="2" charset="0"/>
                <a:ea typeface="Roboto" panose="02000000000000000000" pitchFamily="2" charset="0"/>
              </a:rPr>
              <a:t>regras</a:t>
            </a:r>
            <a:r>
              <a:rPr lang="pt-PT" sz="3600" dirty="0">
                <a:latin typeface="Roboto" panose="02000000000000000000" pitchFamily="2" charset="0"/>
                <a:ea typeface="Roboto" panose="02000000000000000000" pitchFamily="2" charset="0"/>
              </a:rPr>
              <a:t/>
            </a:r>
            <a:br>
              <a:rPr lang="pt-PT" sz="3600" dirty="0">
                <a:latin typeface="Roboto" panose="02000000000000000000" pitchFamily="2" charset="0"/>
                <a:ea typeface="Roboto" panose="02000000000000000000" pitchFamily="2" charset="0"/>
              </a:rPr>
            </a:br>
            <a:r>
              <a:rPr lang="en-US" sz="3600" dirty="0">
                <a:latin typeface="Roboto" panose="02000000000000000000" pitchFamily="2" charset="0"/>
                <a:ea typeface="Roboto" panose="02000000000000000000" pitchFamily="2" charset="0"/>
              </a:rPr>
              <a:t>de um </a:t>
            </a:r>
            <a:r>
              <a:rPr lang="en-US" sz="3600" dirty="0" err="1">
                <a:latin typeface="Roboto" panose="02000000000000000000" pitchFamily="2" charset="0"/>
                <a:ea typeface="Roboto" panose="02000000000000000000" pitchFamily="2" charset="0"/>
              </a:rPr>
              <a:t>quadrado</a:t>
            </a:r>
            <a:r>
              <a:rPr lang="pt-PT" sz="3600" dirty="0">
                <a:latin typeface="Roboto" panose="02000000000000000000" pitchFamily="2" charset="0"/>
                <a:ea typeface="Roboto" panose="02000000000000000000" pitchFamily="2" charset="0"/>
              </a:rPr>
              <a:t/>
            </a:r>
            <a:br>
              <a:rPr lang="pt-PT" sz="3600" dirty="0">
                <a:latin typeface="Roboto" panose="02000000000000000000" pitchFamily="2" charset="0"/>
                <a:ea typeface="Roboto" panose="02000000000000000000" pitchFamily="2" charset="0"/>
              </a:rPr>
            </a:br>
            <a:r>
              <a:rPr lang="en-US" sz="3600" dirty="0" err="1">
                <a:latin typeface="Roboto" panose="02000000000000000000" pitchFamily="2" charset="0"/>
                <a:ea typeface="Roboto" panose="02000000000000000000" pitchFamily="2" charset="0"/>
              </a:rPr>
              <a:t>mágico</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numérico</a:t>
            </a:r>
            <a:r>
              <a:rPr lang="en-US" sz="3600" dirty="0">
                <a:latin typeface="Roboto" panose="02000000000000000000" pitchFamily="2" charset="0"/>
                <a:ea typeface="Roboto" panose="02000000000000000000" pitchFamily="2" charset="0"/>
              </a:rPr>
              <a:t>?</a:t>
            </a:r>
            <a:endParaRPr lang="en-GB" sz="3600" dirty="0">
              <a:latin typeface="Roboto" panose="02000000000000000000" pitchFamily="2" charset="0"/>
              <a:ea typeface="Roboto" panose="02000000000000000000" pitchFamily="2" charset="0"/>
            </a:endParaRPr>
          </a:p>
        </p:txBody>
      </p:sp>
      <p:pic>
        <p:nvPicPr>
          <p:cNvPr id="4" name="Picture 3" descr="Sator_Square_at_Oppède.jpg"/>
          <p:cNvPicPr>
            <a:picLocks noChangeAspect="1"/>
          </p:cNvPicPr>
          <p:nvPr/>
        </p:nvPicPr>
        <p:blipFill>
          <a:blip r:embed="rId3"/>
          <a:stretch>
            <a:fillRect/>
          </a:stretch>
        </p:blipFill>
        <p:spPr>
          <a:xfrm>
            <a:off x="4284689" y="0"/>
            <a:ext cx="5621311" cy="6858000"/>
          </a:xfrm>
          <a:prstGeom prst="rect">
            <a:avLst/>
          </a:prstGeom>
        </p:spPr>
      </p:pic>
      <p:sp>
        <p:nvSpPr>
          <p:cNvPr id="3" name="TextBox 2"/>
          <p:cNvSpPr txBox="1"/>
          <p:nvPr/>
        </p:nvSpPr>
        <p:spPr>
          <a:xfrm>
            <a:off x="3559385" y="6611779"/>
            <a:ext cx="725304" cy="246221"/>
          </a:xfrm>
          <a:prstGeom prst="rect">
            <a:avLst/>
          </a:prstGeom>
          <a:noFill/>
        </p:spPr>
        <p:txBody>
          <a:bodyPr wrap="none" rtlCol="0">
            <a:spAutoFit/>
          </a:bodyPr>
          <a:lstStyle/>
          <a:p>
            <a:r>
              <a:rPr lang="en-US" sz="1000" dirty="0"/>
              <a:t>M </a:t>
            </a:r>
            <a:r>
              <a:rPr lang="en-US" sz="1000" dirty="0" err="1"/>
              <a:t>Disdero</a:t>
            </a:r>
            <a:endParaRPr lang="en-US" sz="1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err="1">
                <a:latin typeface="Roboto" panose="02000000000000000000" pitchFamily="2" charset="0"/>
                <a:ea typeface="Roboto" panose="02000000000000000000" pitchFamily="2" charset="0"/>
              </a:rPr>
              <a:t>Quadrado</a:t>
            </a:r>
            <a:r>
              <a:rPr lang="en-GB" b="1" dirty="0">
                <a:latin typeface="Roboto" panose="02000000000000000000" pitchFamily="2" charset="0"/>
                <a:ea typeface="Roboto" panose="02000000000000000000" pitchFamily="2" charset="0"/>
              </a:rPr>
              <a:t> Latino</a:t>
            </a:r>
            <a:endParaRPr lang="en-US" b="1" dirty="0">
              <a:latin typeface="Roboto" panose="02000000000000000000" pitchFamily="2" charset="0"/>
              <a:ea typeface="Roboto" panose="02000000000000000000" pitchFamily="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6997450"/>
              </p:ext>
            </p:extLst>
          </p:nvPr>
        </p:nvGraphicFramePr>
        <p:xfrm>
          <a:off x="3007444" y="2439400"/>
          <a:ext cx="3841896" cy="2507217"/>
        </p:xfrm>
        <a:graphic>
          <a:graphicData uri="http://schemas.openxmlformats.org/drawingml/2006/table">
            <a:tbl>
              <a:tblPr firstRow="1" bandRow="1">
                <a:tableStyleId>{D113A9D2-9D6B-4929-AA2D-F23B5EE8CBE7}</a:tableStyleId>
              </a:tblPr>
              <a:tblGrid>
                <a:gridCol w="1280632">
                  <a:extLst>
                    <a:ext uri="{9D8B030D-6E8A-4147-A177-3AD203B41FA5}">
                      <a16:colId xmlns="" xmlns:a16="http://schemas.microsoft.com/office/drawing/2014/main" val="20000"/>
                    </a:ext>
                  </a:extLst>
                </a:gridCol>
                <a:gridCol w="1280632">
                  <a:extLst>
                    <a:ext uri="{9D8B030D-6E8A-4147-A177-3AD203B41FA5}">
                      <a16:colId xmlns="" xmlns:a16="http://schemas.microsoft.com/office/drawing/2014/main" val="20001"/>
                    </a:ext>
                  </a:extLst>
                </a:gridCol>
                <a:gridCol w="1280632">
                  <a:extLst>
                    <a:ext uri="{9D8B030D-6E8A-4147-A177-3AD203B41FA5}">
                      <a16:colId xmlns="" xmlns:a16="http://schemas.microsoft.com/office/drawing/2014/main" val="20002"/>
                    </a:ext>
                  </a:extLst>
                </a:gridCol>
              </a:tblGrid>
              <a:tr h="835739">
                <a:tc>
                  <a:txBody>
                    <a:bodyPr/>
                    <a:lstStyle/>
                    <a:p>
                      <a:pPr algn="ctr"/>
                      <a:r>
                        <a:rPr lang="en-US" sz="3200" b="1" dirty="0"/>
                        <a:t>1</a:t>
                      </a:r>
                    </a:p>
                  </a:txBody>
                  <a:tcPr marL="74295" marR="74295"/>
                </a:tc>
                <a:tc>
                  <a:txBody>
                    <a:bodyPr/>
                    <a:lstStyle/>
                    <a:p>
                      <a:pPr algn="ctr"/>
                      <a:r>
                        <a:rPr lang="en-US" sz="3200" b="1" dirty="0"/>
                        <a:t>2</a:t>
                      </a:r>
                    </a:p>
                  </a:txBody>
                  <a:tcPr marL="74295" marR="74295"/>
                </a:tc>
                <a:tc>
                  <a:txBody>
                    <a:bodyPr/>
                    <a:lstStyle/>
                    <a:p>
                      <a:pPr algn="ctr"/>
                      <a:r>
                        <a:rPr lang="en-US" sz="3200" b="1" dirty="0"/>
                        <a:t>3</a:t>
                      </a:r>
                    </a:p>
                  </a:txBody>
                  <a:tcPr marL="74295" marR="74295"/>
                </a:tc>
                <a:extLst>
                  <a:ext uri="{0D108BD9-81ED-4DB2-BD59-A6C34878D82A}">
                    <a16:rowId xmlns="" xmlns:a16="http://schemas.microsoft.com/office/drawing/2014/main" val="10000"/>
                  </a:ext>
                </a:extLst>
              </a:tr>
              <a:tr h="835739">
                <a:tc>
                  <a:txBody>
                    <a:bodyPr/>
                    <a:lstStyle/>
                    <a:p>
                      <a:pPr algn="ctr"/>
                      <a:r>
                        <a:rPr lang="en-US" sz="3200" b="1" dirty="0"/>
                        <a:t>3</a:t>
                      </a:r>
                    </a:p>
                  </a:txBody>
                  <a:tcPr marL="74295" marR="74295"/>
                </a:tc>
                <a:tc>
                  <a:txBody>
                    <a:bodyPr/>
                    <a:lstStyle/>
                    <a:p>
                      <a:pPr algn="ctr"/>
                      <a:r>
                        <a:rPr lang="en-US" sz="3200" b="1" dirty="0"/>
                        <a:t>1</a:t>
                      </a:r>
                    </a:p>
                  </a:txBody>
                  <a:tcPr marL="74295" marR="74295"/>
                </a:tc>
                <a:tc>
                  <a:txBody>
                    <a:bodyPr/>
                    <a:lstStyle/>
                    <a:p>
                      <a:pPr algn="ctr"/>
                      <a:r>
                        <a:rPr lang="en-US" sz="3200" b="1" dirty="0"/>
                        <a:t>2</a:t>
                      </a:r>
                    </a:p>
                  </a:txBody>
                  <a:tcPr marL="74295" marR="74295"/>
                </a:tc>
                <a:extLst>
                  <a:ext uri="{0D108BD9-81ED-4DB2-BD59-A6C34878D82A}">
                    <a16:rowId xmlns="" xmlns:a16="http://schemas.microsoft.com/office/drawing/2014/main" val="10001"/>
                  </a:ext>
                </a:extLst>
              </a:tr>
              <a:tr h="835739">
                <a:tc>
                  <a:txBody>
                    <a:bodyPr/>
                    <a:lstStyle/>
                    <a:p>
                      <a:pPr algn="ctr"/>
                      <a:r>
                        <a:rPr lang="en-US" sz="3200" b="1" dirty="0"/>
                        <a:t>2</a:t>
                      </a:r>
                    </a:p>
                  </a:txBody>
                  <a:tcPr marL="74295" marR="74295"/>
                </a:tc>
                <a:tc>
                  <a:txBody>
                    <a:bodyPr/>
                    <a:lstStyle/>
                    <a:p>
                      <a:pPr algn="ctr"/>
                      <a:r>
                        <a:rPr lang="en-US" sz="3200" b="1" dirty="0"/>
                        <a:t>3</a:t>
                      </a:r>
                    </a:p>
                  </a:txBody>
                  <a:tcPr marL="74295" marR="74295"/>
                </a:tc>
                <a:tc>
                  <a:txBody>
                    <a:bodyPr/>
                    <a:lstStyle/>
                    <a:p>
                      <a:pPr algn="ctr"/>
                      <a:r>
                        <a:rPr lang="en-US" sz="3200" b="1" dirty="0"/>
                        <a:t>1</a:t>
                      </a:r>
                    </a:p>
                  </a:txBody>
                  <a:tcPr marL="74295" marR="74295"/>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806482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038" y="636608"/>
            <a:ext cx="8543925" cy="5540355"/>
          </a:xfrm>
        </p:spPr>
        <p:txBody>
          <a:bodyPr>
            <a:normAutofit lnSpcReduction="10000"/>
          </a:bodyPr>
          <a:lstStyle/>
          <a:p>
            <a:pPr marL="0" indent="0">
              <a:buNone/>
            </a:pPr>
            <a:r>
              <a:rPr lang="en-US" dirty="0">
                <a:latin typeface="Roboto" panose="02000000000000000000" pitchFamily="2" charset="0"/>
                <a:ea typeface="Roboto" panose="02000000000000000000" pitchFamily="2" charset="0"/>
              </a:rPr>
              <a:t>Podemos </a:t>
            </a:r>
            <a:r>
              <a:rPr lang="en-US" dirty="0" err="1">
                <a:latin typeface="Roboto" panose="02000000000000000000" pitchFamily="2" charset="0"/>
                <a:ea typeface="Roboto" panose="02000000000000000000" pitchFamily="2" charset="0"/>
              </a:rPr>
              <a:t>fazer</a:t>
            </a:r>
            <a:r>
              <a:rPr lang="en-US" dirty="0">
                <a:latin typeface="Roboto" panose="02000000000000000000" pitchFamily="2" charset="0"/>
                <a:ea typeface="Roboto" panose="02000000000000000000" pitchFamily="2" charset="0"/>
              </a:rPr>
              <a:t> </a:t>
            </a:r>
            <a:r>
              <a:rPr lang="en-US" i="1" dirty="0">
                <a:latin typeface="Roboto" panose="02000000000000000000" pitchFamily="2" charset="0"/>
                <a:ea typeface="Roboto" panose="02000000000000000000" pitchFamily="2" charset="0"/>
              </a:rPr>
              <a:t>puzzles</a:t>
            </a:r>
            <a:r>
              <a:rPr lang="en-US" dirty="0">
                <a:latin typeface="Roboto" panose="02000000000000000000" pitchFamily="2" charset="0"/>
                <a:ea typeface="Roboto" panose="02000000000000000000" pitchFamily="2" charset="0"/>
              </a:rPr>
              <a:t> a </a:t>
            </a:r>
            <a:r>
              <a:rPr lang="en-US" dirty="0" err="1">
                <a:latin typeface="Roboto" panose="02000000000000000000" pitchFamily="2" charset="0"/>
                <a:ea typeface="Roboto" panose="02000000000000000000" pitchFamily="2" charset="0"/>
              </a:rPr>
              <a:t>partir</a:t>
            </a:r>
            <a:r>
              <a:rPr lang="en-US" dirty="0">
                <a:latin typeface="Roboto" panose="02000000000000000000" pitchFamily="2" charset="0"/>
                <a:ea typeface="Roboto" panose="02000000000000000000" pitchFamily="2" charset="0"/>
              </a:rPr>
              <a:t> de </a:t>
            </a:r>
            <a:r>
              <a:rPr lang="en-US" dirty="0" err="1">
                <a:latin typeface="Roboto" panose="02000000000000000000" pitchFamily="2" charset="0"/>
                <a:ea typeface="Roboto" panose="02000000000000000000" pitchFamily="2" charset="0"/>
              </a:rPr>
              <a:t>quadrados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latinos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chamados</a:t>
            </a:r>
            <a:r>
              <a:rPr lang="en-US" dirty="0">
                <a:latin typeface="Roboto" panose="02000000000000000000" pitchFamily="2" charset="0"/>
                <a:ea typeface="Roboto" panose="02000000000000000000" pitchFamily="2" charset="0"/>
              </a:rPr>
              <a:t> Sudokus.  Um </a:t>
            </a:r>
            <a:r>
              <a:rPr lang="en-US" dirty="0" err="1">
                <a:latin typeface="Roboto" panose="02000000000000000000" pitchFamily="2" charset="0"/>
                <a:ea typeface="Roboto" panose="02000000000000000000" pitchFamily="2" charset="0"/>
              </a:rPr>
              <a:t>bom</a:t>
            </a:r>
            <a:r>
              <a:rPr lang="en-US" dirty="0">
                <a:latin typeface="Roboto" panose="02000000000000000000" pitchFamily="2" charset="0"/>
                <a:ea typeface="Roboto" panose="02000000000000000000" pitchFamily="2" charset="0"/>
              </a:rPr>
              <a:t> Sudoku é </a:t>
            </a:r>
            <a:r>
              <a:rPr lang="en-US" dirty="0" err="1">
                <a:latin typeface="Roboto" panose="02000000000000000000" pitchFamily="2" charset="0"/>
                <a:ea typeface="Roboto" panose="02000000000000000000" pitchFamily="2" charset="0"/>
              </a:rPr>
              <a:t>aquele</a:t>
            </a:r>
            <a:r>
              <a:rPr lang="en-US" dirty="0">
                <a:latin typeface="Roboto" panose="02000000000000000000" pitchFamily="2" charset="0"/>
                <a:ea typeface="Roboto" panose="02000000000000000000" pitchFamily="2" charset="0"/>
              </a:rPr>
              <a:t> que tem </a:t>
            </a:r>
            <a:r>
              <a:rPr lang="en-US" dirty="0" err="1">
                <a:latin typeface="Roboto" panose="02000000000000000000" pitchFamily="2" charset="0"/>
                <a:ea typeface="Roboto" panose="02000000000000000000" pitchFamily="2" charset="0"/>
              </a:rPr>
              <a:t>uma</a:t>
            </a:r>
            <a:r>
              <a:rPr lang="en-US" dirty="0">
                <a:latin typeface="Roboto" panose="02000000000000000000" pitchFamily="2" charset="0"/>
                <a:ea typeface="Roboto" panose="02000000000000000000" pitchFamily="2" charset="0"/>
              </a:rPr>
              <a:t> </a:t>
            </a:r>
            <a:r>
              <a:rPr lang="en-US" dirty="0" err="1" smtClean="0">
                <a:latin typeface="Roboto" panose="02000000000000000000" pitchFamily="2" charset="0"/>
                <a:ea typeface="Roboto" panose="02000000000000000000" pitchFamily="2" charset="0"/>
              </a:rPr>
              <a:t>única</a:t>
            </a:r>
            <a:r>
              <a:rPr lang="en-US" dirty="0" smtClean="0">
                <a:latin typeface="Roboto" panose="02000000000000000000" pitchFamily="2" charset="0"/>
                <a:ea typeface="Roboto" panose="02000000000000000000" pitchFamily="2" charset="0"/>
              </a:rPr>
              <a:t> </a:t>
            </a:r>
            <a:r>
              <a:rPr lang="en-US" dirty="0" err="1" smtClean="0">
                <a:latin typeface="Roboto" panose="02000000000000000000" pitchFamily="2" charset="0"/>
                <a:ea typeface="Roboto" panose="02000000000000000000" pitchFamily="2" charset="0"/>
              </a:rPr>
              <a:t>solução</a:t>
            </a:r>
            <a:r>
              <a:rPr lang="en-US" dirty="0">
                <a:latin typeface="Roboto" panose="02000000000000000000" pitchFamily="2" charset="0"/>
                <a:ea typeface="Roboto" panose="02000000000000000000" pitchFamily="2" charset="0"/>
              </a:rPr>
              <a:t>.</a:t>
            </a:r>
            <a:endParaRPr lang="en-GB" dirty="0">
              <a:latin typeface="Roboto" panose="02000000000000000000" pitchFamily="2" charset="0"/>
              <a:ea typeface="Roboto" panose="02000000000000000000" pitchFamily="2" charset="0"/>
            </a:endParaRPr>
          </a:p>
          <a:p>
            <a:pPr marL="0" indent="0">
              <a:buNone/>
            </a:pPr>
            <a:endParaRPr lang="en-GB" dirty="0">
              <a:latin typeface="Roboto" panose="02000000000000000000" pitchFamily="2" charset="0"/>
              <a:ea typeface="Roboto" panose="02000000000000000000" pitchFamily="2" charset="0"/>
            </a:endParaRPr>
          </a:p>
          <a:p>
            <a:pPr marL="0" indent="0">
              <a:buNone/>
            </a:pPr>
            <a:endParaRPr lang="en-GB" dirty="0">
              <a:latin typeface="Roboto" panose="02000000000000000000" pitchFamily="2" charset="0"/>
              <a:ea typeface="Roboto" panose="02000000000000000000" pitchFamily="2" charset="0"/>
            </a:endParaRPr>
          </a:p>
          <a:p>
            <a:pPr marL="0" indent="0">
              <a:buNone/>
            </a:pPr>
            <a:endParaRPr lang="en-GB" dirty="0">
              <a:latin typeface="Roboto" panose="02000000000000000000" pitchFamily="2" charset="0"/>
              <a:ea typeface="Roboto" panose="02000000000000000000" pitchFamily="2" charset="0"/>
            </a:endParaRPr>
          </a:p>
          <a:p>
            <a:pPr marL="0" indent="0">
              <a:buNone/>
            </a:pPr>
            <a:endParaRPr lang="en-GB" dirty="0">
              <a:latin typeface="Roboto" panose="02000000000000000000" pitchFamily="2" charset="0"/>
              <a:ea typeface="Roboto" panose="02000000000000000000" pitchFamily="2" charset="0"/>
            </a:endParaRPr>
          </a:p>
          <a:p>
            <a:pPr marL="0" indent="0">
              <a:buNone/>
            </a:pPr>
            <a:endParaRPr lang="en-GB"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Um </a:t>
            </a:r>
            <a:r>
              <a:rPr lang="en-US" dirty="0" err="1">
                <a:latin typeface="Roboto" panose="02000000000000000000" pitchFamily="2" charset="0"/>
                <a:ea typeface="Roboto" panose="02000000000000000000" pitchFamily="2" charset="0"/>
              </a:rPr>
              <a:t>destes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quadrados</a:t>
            </a:r>
            <a:r>
              <a:rPr lang="en-US" dirty="0">
                <a:latin typeface="Roboto" panose="02000000000000000000" pitchFamily="2" charset="0"/>
                <a:ea typeface="Roboto" panose="02000000000000000000" pitchFamily="2" charset="0"/>
              </a:rPr>
              <a:t> é um </a:t>
            </a:r>
            <a:r>
              <a:rPr lang="en-US" dirty="0" err="1">
                <a:latin typeface="Roboto" panose="02000000000000000000" pitchFamily="2" charset="0"/>
                <a:ea typeface="Roboto" panose="02000000000000000000" pitchFamily="2" charset="0"/>
              </a:rPr>
              <a:t>bom</a:t>
            </a:r>
            <a:r>
              <a:rPr lang="en-US" dirty="0">
                <a:latin typeface="Roboto" panose="02000000000000000000" pitchFamily="2" charset="0"/>
                <a:ea typeface="Roboto" panose="02000000000000000000" pitchFamily="2" charset="0"/>
              </a:rPr>
              <a:t> Sudoku, </a:t>
            </a:r>
            <a:r>
              <a:rPr lang="en-US" dirty="0" smtClean="0">
                <a:latin typeface="Roboto" panose="02000000000000000000" pitchFamily="2" charset="0"/>
                <a:ea typeface="Roboto" panose="02000000000000000000" pitchFamily="2" charset="0"/>
              </a:rPr>
              <a:t>o outro </a:t>
            </a:r>
            <a:r>
              <a:rPr lang="en-US" dirty="0">
                <a:latin typeface="Roboto" panose="02000000000000000000" pitchFamily="2" charset="0"/>
                <a:ea typeface="Roboto" panose="02000000000000000000" pitchFamily="2" charset="0"/>
              </a:rPr>
              <a:t>tem </a:t>
            </a:r>
            <a:r>
              <a:rPr lang="en-US" dirty="0" err="1">
                <a:latin typeface="Roboto" panose="02000000000000000000" pitchFamily="2" charset="0"/>
                <a:ea typeface="Roboto" panose="02000000000000000000" pitchFamily="2" charset="0"/>
              </a:rPr>
              <a:t>mais</a:t>
            </a:r>
            <a:r>
              <a:rPr lang="en-US" dirty="0">
                <a:latin typeface="Roboto" panose="02000000000000000000" pitchFamily="2" charset="0"/>
                <a:ea typeface="Roboto" panose="02000000000000000000" pitchFamily="2" charset="0"/>
              </a:rPr>
              <a:t> </a:t>
            </a:r>
            <a:r>
              <a:rPr lang="en-US" dirty="0" smtClean="0">
                <a:latin typeface="Roboto" panose="02000000000000000000" pitchFamily="2" charset="0"/>
                <a:ea typeface="Roboto" panose="02000000000000000000" pitchFamily="2" charset="0"/>
              </a:rPr>
              <a:t>do que </a:t>
            </a:r>
            <a:r>
              <a:rPr lang="en-US" dirty="0" err="1">
                <a:latin typeface="Roboto" panose="02000000000000000000" pitchFamily="2" charset="0"/>
                <a:ea typeface="Roboto" panose="02000000000000000000" pitchFamily="2" charset="0"/>
              </a:rPr>
              <a:t>uma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solução</a:t>
            </a:r>
            <a:r>
              <a:rPr lang="en-US" dirty="0">
                <a:latin typeface="Roboto" panose="02000000000000000000" pitchFamily="2" charset="0"/>
                <a:ea typeface="Roboto" panose="02000000000000000000" pitchFamily="2" charset="0"/>
              </a:rPr>
              <a:t>, e </a:t>
            </a:r>
            <a:r>
              <a:rPr lang="en-US" dirty="0" smtClean="0">
                <a:latin typeface="Roboto" panose="02000000000000000000" pitchFamily="2" charset="0"/>
                <a:ea typeface="Roboto" panose="02000000000000000000" pitchFamily="2" charset="0"/>
              </a:rPr>
              <a:t>um deles é </a:t>
            </a:r>
            <a:r>
              <a:rPr lang="en-US" dirty="0" err="1" smtClean="0">
                <a:latin typeface="Roboto" panose="02000000000000000000" pitchFamily="2" charset="0"/>
                <a:ea typeface="Roboto" panose="02000000000000000000" pitchFamily="2" charset="0"/>
              </a:rPr>
              <a:t>impossível</a:t>
            </a:r>
            <a:r>
              <a:rPr lang="en-US" dirty="0" smtClean="0">
                <a:latin typeface="Roboto" panose="02000000000000000000" pitchFamily="2" charset="0"/>
                <a:ea typeface="Roboto" panose="02000000000000000000" pitchFamily="2" charset="0"/>
              </a:rPr>
              <a:t> de </a:t>
            </a:r>
            <a:r>
              <a:rPr lang="en-US" dirty="0" err="1" smtClean="0">
                <a:latin typeface="Roboto" panose="02000000000000000000" pitchFamily="2" charset="0"/>
                <a:ea typeface="Roboto" panose="02000000000000000000" pitchFamily="2" charset="0"/>
              </a:rPr>
              <a:t>solucionar</a:t>
            </a:r>
            <a:r>
              <a:rPr lang="en-US" dirty="0" smtClean="0">
                <a:latin typeface="Roboto" panose="02000000000000000000" pitchFamily="2" charset="0"/>
                <a:ea typeface="Roboto" panose="02000000000000000000" pitchFamily="2" charset="0"/>
              </a:rPr>
              <a:t>.</a:t>
            </a:r>
            <a:endParaRPr lang="pt-PT" dirty="0">
              <a:latin typeface="Roboto" panose="02000000000000000000" pitchFamily="2" charset="0"/>
              <a:ea typeface="Roboto" panose="02000000000000000000" pitchFamily="2" charset="0"/>
            </a:endParaRPr>
          </a:p>
          <a:p>
            <a:r>
              <a:rPr lang="en-US" i="1" dirty="0">
                <a:latin typeface="Roboto" panose="02000000000000000000" pitchFamily="2" charset="0"/>
                <a:ea typeface="Roboto" panose="02000000000000000000" pitchFamily="2" charset="0"/>
              </a:rPr>
              <a:t>Qual é qual?</a:t>
            </a:r>
            <a:endParaRPr lang="en-GB" sz="3600" i="1" dirty="0">
              <a:latin typeface="Roboto" panose="02000000000000000000" pitchFamily="2" charset="0"/>
              <a:ea typeface="Roboto" panose="02000000000000000000" pitchFamily="2"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85486871"/>
              </p:ext>
            </p:extLst>
          </p:nvPr>
        </p:nvGraphicFramePr>
        <p:xfrm>
          <a:off x="1098630" y="1857576"/>
          <a:ext cx="1828800" cy="2223135"/>
        </p:xfrm>
        <a:graphic>
          <a:graphicData uri="http://schemas.openxmlformats.org/drawingml/2006/table">
            <a:tbl>
              <a:tblPr>
                <a:tableStyleId>{5C22544A-7EE6-4342-B048-85BDC9FD1C3A}</a:tableStyleId>
              </a:tblPr>
              <a:tblGrid>
                <a:gridCol w="609600">
                  <a:extLst>
                    <a:ext uri="{9D8B030D-6E8A-4147-A177-3AD203B41FA5}">
                      <a16:colId xmlns="" xmlns:a16="http://schemas.microsoft.com/office/drawing/2014/main" val="20000"/>
                    </a:ext>
                  </a:extLst>
                </a:gridCol>
                <a:gridCol w="609600">
                  <a:extLst>
                    <a:ext uri="{9D8B030D-6E8A-4147-A177-3AD203B41FA5}">
                      <a16:colId xmlns="" xmlns:a16="http://schemas.microsoft.com/office/drawing/2014/main" val="20001"/>
                    </a:ext>
                  </a:extLst>
                </a:gridCol>
                <a:gridCol w="609600">
                  <a:extLst>
                    <a:ext uri="{9D8B030D-6E8A-4147-A177-3AD203B41FA5}">
                      <a16:colId xmlns="" xmlns:a16="http://schemas.microsoft.com/office/drawing/2014/main" val="20002"/>
                    </a:ext>
                  </a:extLst>
                </a:gridCol>
              </a:tblGrid>
              <a:tr h="609600">
                <a:tc>
                  <a:txBody>
                    <a:bodyPr/>
                    <a:lstStyle/>
                    <a:p>
                      <a:pPr algn="ctr" fontAlgn="ctr"/>
                      <a:r>
                        <a:rPr lang="en-GB" sz="4800" u="none" strike="noStrike" dirty="0">
                          <a:effectLst/>
                        </a:rPr>
                        <a:t>1</a:t>
                      </a:r>
                      <a:endParaRPr lang="en-GB" sz="4800" b="0" i="0" u="none" strike="noStrike" dirty="0">
                        <a:solidFill>
                          <a:srgbClr val="000000"/>
                        </a:solidFill>
                        <a:effectLst/>
                        <a:latin typeface="Calibri"/>
                      </a:endParaRPr>
                    </a:p>
                  </a:txBody>
                  <a:tcPr marL="9525" marR="9525" marT="9525" marB="0" anchor="ctr"/>
                </a:tc>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dirty="0">
                          <a:effectLst/>
                        </a:rPr>
                        <a:t> </a:t>
                      </a:r>
                      <a:endParaRPr lang="en-GB" sz="4800" b="0" i="0" u="none" strike="noStrike" dirty="0">
                        <a:solidFill>
                          <a:srgbClr val="000000"/>
                        </a:solidFill>
                        <a:effectLst/>
                        <a:latin typeface="Calibri"/>
                      </a:endParaRPr>
                    </a:p>
                  </a:txBody>
                  <a:tcPr marL="9525" marR="9525" marT="9525" marB="0" anchor="ctr"/>
                </a:tc>
                <a:extLst>
                  <a:ext uri="{0D108BD9-81ED-4DB2-BD59-A6C34878D82A}">
                    <a16:rowId xmlns="" xmlns:a16="http://schemas.microsoft.com/office/drawing/2014/main" val="10000"/>
                  </a:ext>
                </a:extLst>
              </a:tr>
              <a:tr h="609600">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dirty="0">
                          <a:effectLst/>
                        </a:rPr>
                        <a:t>3</a:t>
                      </a:r>
                      <a:endParaRPr lang="en-GB" sz="4800" b="0" i="0" u="none" strike="noStrike" dirty="0">
                        <a:solidFill>
                          <a:srgbClr val="000000"/>
                        </a:solidFill>
                        <a:effectLst/>
                        <a:latin typeface="Calibri"/>
                      </a:endParaRPr>
                    </a:p>
                  </a:txBody>
                  <a:tcPr marL="9525" marR="9525" marT="9525" marB="0" anchor="ctr"/>
                </a:tc>
                <a:extLst>
                  <a:ext uri="{0D108BD9-81ED-4DB2-BD59-A6C34878D82A}">
                    <a16:rowId xmlns="" xmlns:a16="http://schemas.microsoft.com/office/drawing/2014/main" val="10001"/>
                  </a:ext>
                </a:extLst>
              </a:tr>
              <a:tr h="609600">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dirty="0">
                          <a:effectLst/>
                        </a:rPr>
                        <a:t> </a:t>
                      </a:r>
                      <a:endParaRPr lang="en-GB" sz="4800" b="0" i="0" u="none" strike="noStrike" dirty="0">
                        <a:solidFill>
                          <a:srgbClr val="000000"/>
                        </a:solidFill>
                        <a:effectLst/>
                        <a:latin typeface="Calibri"/>
                      </a:endParaRPr>
                    </a:p>
                  </a:txBody>
                  <a:tcPr marL="9525" marR="9525" marT="9525" marB="0" anchor="ctr"/>
                </a:tc>
                <a:extLst>
                  <a:ext uri="{0D108BD9-81ED-4DB2-BD59-A6C34878D82A}">
                    <a16:rowId xmlns=""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78194788"/>
              </p:ext>
            </p:extLst>
          </p:nvPr>
        </p:nvGraphicFramePr>
        <p:xfrm>
          <a:off x="3679785" y="1843188"/>
          <a:ext cx="1828800" cy="2223135"/>
        </p:xfrm>
        <a:graphic>
          <a:graphicData uri="http://schemas.openxmlformats.org/drawingml/2006/table">
            <a:tbl>
              <a:tblPr>
                <a:tableStyleId>{5C22544A-7EE6-4342-B048-85BDC9FD1C3A}</a:tableStyleId>
              </a:tblPr>
              <a:tblGrid>
                <a:gridCol w="609600">
                  <a:extLst>
                    <a:ext uri="{9D8B030D-6E8A-4147-A177-3AD203B41FA5}">
                      <a16:colId xmlns="" xmlns:a16="http://schemas.microsoft.com/office/drawing/2014/main" val="20000"/>
                    </a:ext>
                  </a:extLst>
                </a:gridCol>
                <a:gridCol w="609600">
                  <a:extLst>
                    <a:ext uri="{9D8B030D-6E8A-4147-A177-3AD203B41FA5}">
                      <a16:colId xmlns="" xmlns:a16="http://schemas.microsoft.com/office/drawing/2014/main" val="20001"/>
                    </a:ext>
                  </a:extLst>
                </a:gridCol>
                <a:gridCol w="609600">
                  <a:extLst>
                    <a:ext uri="{9D8B030D-6E8A-4147-A177-3AD203B41FA5}">
                      <a16:colId xmlns="" xmlns:a16="http://schemas.microsoft.com/office/drawing/2014/main" val="20002"/>
                    </a:ext>
                  </a:extLst>
                </a:gridCol>
              </a:tblGrid>
              <a:tr h="609600">
                <a:tc>
                  <a:txBody>
                    <a:bodyPr/>
                    <a:lstStyle/>
                    <a:p>
                      <a:pPr algn="ctr" fontAlgn="ctr"/>
                      <a:r>
                        <a:rPr lang="en-GB" sz="4800" u="none" strike="noStrike">
                          <a:effectLst/>
                        </a:rPr>
                        <a:t>1</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3</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extLst>
                  <a:ext uri="{0D108BD9-81ED-4DB2-BD59-A6C34878D82A}">
                    <a16:rowId xmlns="" xmlns:a16="http://schemas.microsoft.com/office/drawing/2014/main" val="10000"/>
                  </a:ext>
                </a:extLst>
              </a:tr>
              <a:tr h="609600">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extLst>
                  <a:ext uri="{0D108BD9-81ED-4DB2-BD59-A6C34878D82A}">
                    <a16:rowId xmlns="" xmlns:a16="http://schemas.microsoft.com/office/drawing/2014/main" val="10001"/>
                  </a:ext>
                </a:extLst>
              </a:tr>
              <a:tr h="609600">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dirty="0">
                          <a:effectLst/>
                        </a:rPr>
                        <a:t> </a:t>
                      </a:r>
                      <a:endParaRPr lang="en-GB" sz="4800" b="0" i="0" u="none" strike="noStrike" dirty="0">
                        <a:solidFill>
                          <a:srgbClr val="000000"/>
                        </a:solidFill>
                        <a:effectLst/>
                        <a:latin typeface="Calibri"/>
                      </a:endParaRPr>
                    </a:p>
                  </a:txBody>
                  <a:tcPr marL="9525" marR="9525" marT="9525" marB="0" anchor="ctr"/>
                </a:tc>
                <a:extLst>
                  <a:ext uri="{0D108BD9-81ED-4DB2-BD59-A6C34878D82A}">
                    <a16:rowId xmlns=""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761794982"/>
              </p:ext>
            </p:extLst>
          </p:nvPr>
        </p:nvGraphicFramePr>
        <p:xfrm>
          <a:off x="6677628" y="1843188"/>
          <a:ext cx="1828800" cy="2223135"/>
        </p:xfrm>
        <a:graphic>
          <a:graphicData uri="http://schemas.openxmlformats.org/drawingml/2006/table">
            <a:tbl>
              <a:tblPr>
                <a:tableStyleId>{5C22544A-7EE6-4342-B048-85BDC9FD1C3A}</a:tableStyleId>
              </a:tblPr>
              <a:tblGrid>
                <a:gridCol w="609600">
                  <a:extLst>
                    <a:ext uri="{9D8B030D-6E8A-4147-A177-3AD203B41FA5}">
                      <a16:colId xmlns="" xmlns:a16="http://schemas.microsoft.com/office/drawing/2014/main" val="20000"/>
                    </a:ext>
                  </a:extLst>
                </a:gridCol>
                <a:gridCol w="609600">
                  <a:extLst>
                    <a:ext uri="{9D8B030D-6E8A-4147-A177-3AD203B41FA5}">
                      <a16:colId xmlns="" xmlns:a16="http://schemas.microsoft.com/office/drawing/2014/main" val="20001"/>
                    </a:ext>
                  </a:extLst>
                </a:gridCol>
                <a:gridCol w="609600">
                  <a:extLst>
                    <a:ext uri="{9D8B030D-6E8A-4147-A177-3AD203B41FA5}">
                      <a16:colId xmlns="" xmlns:a16="http://schemas.microsoft.com/office/drawing/2014/main" val="20002"/>
                    </a:ext>
                  </a:extLst>
                </a:gridCol>
              </a:tblGrid>
              <a:tr h="609600">
                <a:tc>
                  <a:txBody>
                    <a:bodyPr/>
                    <a:lstStyle/>
                    <a:p>
                      <a:pPr algn="ctr" fontAlgn="ctr"/>
                      <a:r>
                        <a:rPr lang="en-GB" sz="4800" u="none" strike="noStrike">
                          <a:effectLst/>
                        </a:rPr>
                        <a:t>1</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extLst>
                  <a:ext uri="{0D108BD9-81ED-4DB2-BD59-A6C34878D82A}">
                    <a16:rowId xmlns="" xmlns:a16="http://schemas.microsoft.com/office/drawing/2014/main" val="10000"/>
                  </a:ext>
                </a:extLst>
              </a:tr>
              <a:tr h="609600">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3</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extLst>
                  <a:ext uri="{0D108BD9-81ED-4DB2-BD59-A6C34878D82A}">
                    <a16:rowId xmlns="" xmlns:a16="http://schemas.microsoft.com/office/drawing/2014/main" val="10001"/>
                  </a:ext>
                </a:extLst>
              </a:tr>
              <a:tr h="609600">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a:effectLst/>
                        </a:rPr>
                        <a:t> </a:t>
                      </a:r>
                      <a:endParaRPr lang="en-GB" sz="4800" b="0" i="0" u="none" strike="noStrike">
                        <a:solidFill>
                          <a:srgbClr val="000000"/>
                        </a:solidFill>
                        <a:effectLst/>
                        <a:latin typeface="Calibri"/>
                      </a:endParaRPr>
                    </a:p>
                  </a:txBody>
                  <a:tcPr marL="9525" marR="9525" marT="9525" marB="0" anchor="ctr"/>
                </a:tc>
                <a:tc>
                  <a:txBody>
                    <a:bodyPr/>
                    <a:lstStyle/>
                    <a:p>
                      <a:pPr algn="ctr" fontAlgn="ctr"/>
                      <a:r>
                        <a:rPr lang="en-GB" sz="4800" u="none" strike="noStrike" dirty="0">
                          <a:effectLst/>
                        </a:rPr>
                        <a:t> </a:t>
                      </a:r>
                      <a:endParaRPr lang="en-GB" sz="4800" b="0" i="0" u="none" strike="noStrike" dirty="0">
                        <a:solidFill>
                          <a:srgbClr val="000000"/>
                        </a:solidFill>
                        <a:effectLst/>
                        <a:latin typeface="Calibri"/>
                      </a:endParaRPr>
                    </a:p>
                  </a:txBody>
                  <a:tcPr marL="9525" marR="9525" marT="9525" marB="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99228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207961"/>
            <a:ext cx="8543925" cy="863600"/>
          </a:xfrm>
        </p:spPr>
        <p:txBody>
          <a:bodyPr>
            <a:noAutofit/>
          </a:bodyPr>
          <a:lstStyle/>
          <a:p>
            <a:pPr algn="ctr"/>
            <a:r>
              <a:rPr lang="en-US" sz="2400" dirty="0" err="1">
                <a:latin typeface="Roboto" panose="02000000000000000000" pitchFamily="2" charset="0"/>
                <a:ea typeface="Roboto" panose="02000000000000000000" pitchFamily="2" charset="0"/>
              </a:rPr>
              <a:t>Olha</a:t>
            </a:r>
            <a:r>
              <a:rPr lang="en-US" sz="2400" dirty="0">
                <a:latin typeface="Roboto" panose="02000000000000000000" pitchFamily="2" charset="0"/>
                <a:ea typeface="Roboto" panose="02000000000000000000" pitchFamily="2" charset="0"/>
              </a:rPr>
              <a:t> para o </a:t>
            </a:r>
            <a:r>
              <a:rPr lang="en-US" sz="2400" dirty="0" err="1">
                <a:latin typeface="Roboto" panose="02000000000000000000" pitchFamily="2" charset="0"/>
                <a:ea typeface="Roboto" panose="02000000000000000000" pitchFamily="2" charset="0"/>
              </a:rPr>
              <a:t>horário</a:t>
            </a:r>
            <a:r>
              <a:rPr lang="en-US" sz="2400" dirty="0">
                <a:latin typeface="Roboto" panose="02000000000000000000" pitchFamily="2" charset="0"/>
                <a:ea typeface="Roboto" panose="02000000000000000000" pitchFamily="2" charset="0"/>
              </a:rPr>
              <a:t> da </a:t>
            </a:r>
            <a:r>
              <a:rPr lang="en-US" sz="2400" dirty="0" err="1">
                <a:latin typeface="Roboto" panose="02000000000000000000" pitchFamily="2" charset="0"/>
                <a:ea typeface="Roboto" panose="02000000000000000000" pitchFamily="2" charset="0"/>
              </a:rPr>
              <a:t>tua</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escola</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Repara</a:t>
            </a:r>
            <a:r>
              <a:rPr lang="en-US" sz="2400" dirty="0">
                <a:latin typeface="Roboto" panose="02000000000000000000" pitchFamily="2" charset="0"/>
                <a:ea typeface="Roboto" panose="02000000000000000000" pitchFamily="2" charset="0"/>
              </a:rPr>
              <a:t> que </a:t>
            </a:r>
            <a:r>
              <a:rPr lang="en-US" sz="2400" dirty="0" err="1">
                <a:latin typeface="Roboto" panose="02000000000000000000" pitchFamily="2" charset="0"/>
                <a:ea typeface="Roboto" panose="02000000000000000000" pitchFamily="2" charset="0"/>
              </a:rPr>
              <a:t>funciona</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como</a:t>
            </a:r>
            <a:r>
              <a:rPr lang="en-US" sz="2400" dirty="0">
                <a:latin typeface="Roboto" panose="02000000000000000000" pitchFamily="2" charset="0"/>
                <a:ea typeface="Roboto" panose="02000000000000000000" pitchFamily="2" charset="0"/>
              </a:rPr>
              <a:t> um </a:t>
            </a:r>
            <a:r>
              <a:rPr lang="en-US" sz="2400" dirty="0" err="1">
                <a:latin typeface="Roboto" panose="02000000000000000000" pitchFamily="2" charset="0"/>
                <a:ea typeface="Roboto" panose="02000000000000000000" pitchFamily="2" charset="0"/>
              </a:rPr>
              <a:t>quadrado</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latino</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cada</a:t>
            </a:r>
            <a:r>
              <a:rPr lang="en-US" sz="2400" dirty="0">
                <a:latin typeface="Roboto" panose="02000000000000000000" pitchFamily="2" charset="0"/>
                <a:ea typeface="Roboto" panose="02000000000000000000" pitchFamily="2" charset="0"/>
              </a:rPr>
              <a:t> professor e </a:t>
            </a:r>
            <a:r>
              <a:rPr lang="en-US" sz="2400" dirty="0" err="1">
                <a:latin typeface="Roboto" panose="02000000000000000000" pitchFamily="2" charset="0"/>
                <a:ea typeface="Roboto" panose="02000000000000000000" pitchFamily="2" charset="0"/>
              </a:rPr>
              <a:t>cada</a:t>
            </a:r>
            <a:r>
              <a:rPr lang="en-US" sz="2400" dirty="0">
                <a:latin typeface="Roboto" panose="02000000000000000000" pitchFamily="2" charset="0"/>
                <a:ea typeface="Roboto" panose="02000000000000000000" pitchFamily="2" charset="0"/>
              </a:rPr>
              <a:t> aula </a:t>
            </a:r>
            <a:r>
              <a:rPr lang="en-US" sz="2400" dirty="0" err="1">
                <a:latin typeface="Roboto" panose="02000000000000000000" pitchFamily="2" charset="0"/>
                <a:ea typeface="Roboto" panose="02000000000000000000" pitchFamily="2" charset="0"/>
              </a:rPr>
              <a:t>só</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aparece</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uma</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vez</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em</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cada</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quadrado</a:t>
            </a:r>
            <a:r>
              <a:rPr lang="en-US" sz="2400" dirty="0">
                <a:latin typeface="Roboto" panose="02000000000000000000" pitchFamily="2" charset="0"/>
                <a:ea typeface="Roboto" panose="02000000000000000000" pitchFamily="2" charset="0"/>
              </a:rPr>
              <a:t> do </a:t>
            </a:r>
            <a:r>
              <a:rPr lang="en-US" sz="2400" dirty="0" err="1">
                <a:latin typeface="Roboto" panose="02000000000000000000" pitchFamily="2" charset="0"/>
                <a:ea typeface="Roboto" panose="02000000000000000000" pitchFamily="2" charset="0"/>
              </a:rPr>
              <a:t>horário</a:t>
            </a:r>
            <a:r>
              <a:rPr lang="en-US" sz="2400" dirty="0">
                <a:latin typeface="Roboto" panose="02000000000000000000" pitchFamily="2" charset="0"/>
                <a:ea typeface="Roboto" panose="02000000000000000000" pitchFamily="2" charset="0"/>
              </a:rPr>
              <a:t>, num </a:t>
            </a:r>
            <a:r>
              <a:rPr lang="en-US" sz="2400" dirty="0" err="1">
                <a:latin typeface="Roboto" panose="02000000000000000000" pitchFamily="2" charset="0"/>
                <a:ea typeface="Roboto" panose="02000000000000000000" pitchFamily="2" charset="0"/>
              </a:rPr>
              <a:t>determinado</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dia</a:t>
            </a:r>
            <a:r>
              <a:rPr lang="en-US" sz="2400" dirty="0">
                <a:latin typeface="Roboto" panose="02000000000000000000" pitchFamily="2" charset="0"/>
                <a:ea typeface="Roboto" panose="02000000000000000000" pitchFamily="2" charset="0"/>
              </a:rPr>
              <a:t>)</a:t>
            </a:r>
            <a:endParaRPr lang="en-US" sz="2400" b="1" dirty="0">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 y="1420814"/>
            <a:ext cx="8172450" cy="5170205"/>
          </a:xfrm>
          <a:prstGeom prst="rect">
            <a:avLst/>
          </a:prstGeom>
        </p:spPr>
      </p:pic>
    </p:spTree>
    <p:extLst>
      <p:ext uri="{BB962C8B-B14F-4D97-AF65-F5344CB8AC3E}">
        <p14:creationId xmlns:p14="http://schemas.microsoft.com/office/powerpoint/2010/main" val="1028551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6694" y="434790"/>
            <a:ext cx="3145938" cy="5730036"/>
          </a:xfrm>
        </p:spPr>
        <p:txBody>
          <a:bodyPr anchor="t">
            <a:normAutofit fontScale="90000"/>
          </a:bodyPr>
          <a:lstStyle/>
          <a:p>
            <a:pPr fontAlgn="t"/>
            <a:r>
              <a:rPr lang="en-GB" sz="3200" b="1" dirty="0">
                <a:latin typeface="Roboto" panose="02000000000000000000" pitchFamily="2" charset="0"/>
                <a:ea typeface="Roboto" panose="02000000000000000000" pitchFamily="2" charset="0"/>
              </a:rPr>
              <a:t>Sudoku 2</a:t>
            </a:r>
            <a:br>
              <a:rPr lang="en-GB" sz="3200" b="1" dirty="0">
                <a:latin typeface="Roboto" panose="02000000000000000000" pitchFamily="2" charset="0"/>
                <a:ea typeface="Roboto" panose="02000000000000000000" pitchFamily="2" charset="0"/>
              </a:rPr>
            </a:br>
            <a:r>
              <a:rPr lang="en-US" sz="3200" b="1" dirty="0">
                <a:latin typeface="Roboto" panose="02000000000000000000" pitchFamily="2" charset="0"/>
                <a:ea typeface="Roboto" panose="02000000000000000000" pitchFamily="2" charset="0"/>
              </a:rPr>
              <a:t/>
            </a:r>
            <a:br>
              <a:rPr lang="en-US" sz="3200" b="1" dirty="0">
                <a:latin typeface="Roboto" panose="02000000000000000000" pitchFamily="2" charset="0"/>
                <a:ea typeface="Roboto" panose="02000000000000000000" pitchFamily="2" charset="0"/>
              </a:rPr>
            </a:br>
            <a:r>
              <a:rPr lang="en-US" sz="3100" dirty="0" err="1">
                <a:latin typeface="Roboto" panose="02000000000000000000" pitchFamily="2" charset="0"/>
                <a:ea typeface="Roboto" panose="02000000000000000000" pitchFamily="2" charset="0"/>
              </a:rPr>
              <a:t>Consegues</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preencher</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esta</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grelha</a:t>
            </a:r>
            <a:r>
              <a:rPr lang="en-US" sz="3100" dirty="0">
                <a:latin typeface="Roboto" panose="02000000000000000000" pitchFamily="2" charset="0"/>
                <a:ea typeface="Roboto" panose="02000000000000000000" pitchFamily="2" charset="0"/>
              </a:rPr>
              <a:t> 9×9 com </a:t>
            </a:r>
            <a:r>
              <a:rPr lang="en-US" sz="3100" dirty="0" err="1">
                <a:latin typeface="Roboto" panose="02000000000000000000" pitchFamily="2" charset="0"/>
                <a:ea typeface="Roboto" panose="02000000000000000000" pitchFamily="2" charset="0"/>
              </a:rPr>
              <a:t>números</a:t>
            </a:r>
            <a:r>
              <a:rPr lang="en-US" sz="3100" dirty="0">
                <a:latin typeface="Roboto" panose="02000000000000000000" pitchFamily="2" charset="0"/>
                <a:ea typeface="Roboto" panose="02000000000000000000" pitchFamily="2" charset="0"/>
              </a:rPr>
              <a:t>, de modo que </a:t>
            </a:r>
            <a:r>
              <a:rPr lang="en-US" sz="3100" dirty="0" err="1">
                <a:latin typeface="Roboto" panose="02000000000000000000" pitchFamily="2" charset="0"/>
                <a:ea typeface="Roboto" panose="02000000000000000000" pitchFamily="2" charset="0"/>
              </a:rPr>
              <a:t>cada</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linha</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coluna</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ou</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secção</a:t>
            </a:r>
            <a:r>
              <a:rPr lang="en-US" sz="3100" dirty="0">
                <a:latin typeface="Roboto" panose="02000000000000000000" pitchFamily="2" charset="0"/>
                <a:ea typeface="Roboto" panose="02000000000000000000" pitchFamily="2" charset="0"/>
              </a:rPr>
              <a:t> 3×3 (</a:t>
            </a:r>
            <a:r>
              <a:rPr lang="en-US" sz="3100" dirty="0" err="1">
                <a:latin typeface="Roboto" panose="02000000000000000000" pitchFamily="2" charset="0"/>
                <a:ea typeface="Roboto" panose="02000000000000000000" pitchFamily="2" charset="0"/>
              </a:rPr>
              <a:t>marcada</a:t>
            </a:r>
            <a:r>
              <a:rPr lang="en-US" sz="3100" dirty="0">
                <a:latin typeface="Roboto" panose="02000000000000000000" pitchFamily="2" charset="0"/>
                <a:ea typeface="Roboto" panose="02000000000000000000" pitchFamily="2" charset="0"/>
              </a:rPr>
              <a:t> a </a:t>
            </a:r>
            <a:r>
              <a:rPr lang="en-US" sz="3100" dirty="0" err="1">
                <a:latin typeface="Roboto" panose="02000000000000000000" pitchFamily="2" charset="0"/>
                <a:ea typeface="Roboto" panose="02000000000000000000" pitchFamily="2" charset="0"/>
              </a:rPr>
              <a:t>cinzento</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ou</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branco</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contenha</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todos</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os</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algarismos</a:t>
            </a:r>
            <a:r>
              <a:rPr lang="en-US" sz="3100" dirty="0">
                <a:latin typeface="Roboto" panose="02000000000000000000" pitchFamily="2" charset="0"/>
                <a:ea typeface="Roboto" panose="02000000000000000000" pitchFamily="2" charset="0"/>
              </a:rPr>
              <a:t> de 1 a 9?</a:t>
            </a:r>
            <a:endParaRPr lang="en-US" sz="3100" b="1" dirty="0">
              <a:latin typeface="Roboto" panose="02000000000000000000" pitchFamily="2" charset="0"/>
              <a:ea typeface="Roboto" panose="020000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63477300"/>
              </p:ext>
            </p:extLst>
          </p:nvPr>
        </p:nvGraphicFramePr>
        <p:xfrm>
          <a:off x="3480619" y="471948"/>
          <a:ext cx="5949225" cy="5884614"/>
        </p:xfrm>
        <a:graphic>
          <a:graphicData uri="http://schemas.openxmlformats.org/drawingml/2006/table">
            <a:tbl>
              <a:tblPr firstRow="1" bandRow="1">
                <a:tableStyleId>{5C22544A-7EE6-4342-B048-85BDC9FD1C3A}</a:tableStyleId>
              </a:tblPr>
              <a:tblGrid>
                <a:gridCol w="661025">
                  <a:extLst>
                    <a:ext uri="{9D8B030D-6E8A-4147-A177-3AD203B41FA5}">
                      <a16:colId xmlns="" xmlns:a16="http://schemas.microsoft.com/office/drawing/2014/main" val="20000"/>
                    </a:ext>
                  </a:extLst>
                </a:gridCol>
                <a:gridCol w="661025">
                  <a:extLst>
                    <a:ext uri="{9D8B030D-6E8A-4147-A177-3AD203B41FA5}">
                      <a16:colId xmlns="" xmlns:a16="http://schemas.microsoft.com/office/drawing/2014/main" val="20001"/>
                    </a:ext>
                  </a:extLst>
                </a:gridCol>
                <a:gridCol w="661025">
                  <a:extLst>
                    <a:ext uri="{9D8B030D-6E8A-4147-A177-3AD203B41FA5}">
                      <a16:colId xmlns="" xmlns:a16="http://schemas.microsoft.com/office/drawing/2014/main" val="20002"/>
                    </a:ext>
                  </a:extLst>
                </a:gridCol>
                <a:gridCol w="661025">
                  <a:extLst>
                    <a:ext uri="{9D8B030D-6E8A-4147-A177-3AD203B41FA5}">
                      <a16:colId xmlns="" xmlns:a16="http://schemas.microsoft.com/office/drawing/2014/main" val="20003"/>
                    </a:ext>
                  </a:extLst>
                </a:gridCol>
                <a:gridCol w="661025">
                  <a:extLst>
                    <a:ext uri="{9D8B030D-6E8A-4147-A177-3AD203B41FA5}">
                      <a16:colId xmlns="" xmlns:a16="http://schemas.microsoft.com/office/drawing/2014/main" val="20004"/>
                    </a:ext>
                  </a:extLst>
                </a:gridCol>
                <a:gridCol w="661025">
                  <a:extLst>
                    <a:ext uri="{9D8B030D-6E8A-4147-A177-3AD203B41FA5}">
                      <a16:colId xmlns="" xmlns:a16="http://schemas.microsoft.com/office/drawing/2014/main" val="20005"/>
                    </a:ext>
                  </a:extLst>
                </a:gridCol>
                <a:gridCol w="661025">
                  <a:extLst>
                    <a:ext uri="{9D8B030D-6E8A-4147-A177-3AD203B41FA5}">
                      <a16:colId xmlns="" xmlns:a16="http://schemas.microsoft.com/office/drawing/2014/main" val="20006"/>
                    </a:ext>
                  </a:extLst>
                </a:gridCol>
                <a:gridCol w="661025">
                  <a:extLst>
                    <a:ext uri="{9D8B030D-6E8A-4147-A177-3AD203B41FA5}">
                      <a16:colId xmlns="" xmlns:a16="http://schemas.microsoft.com/office/drawing/2014/main" val="20007"/>
                    </a:ext>
                  </a:extLst>
                </a:gridCol>
                <a:gridCol w="661025">
                  <a:extLst>
                    <a:ext uri="{9D8B030D-6E8A-4147-A177-3AD203B41FA5}">
                      <a16:colId xmlns="" xmlns:a16="http://schemas.microsoft.com/office/drawing/2014/main" val="20008"/>
                    </a:ext>
                  </a:extLst>
                </a:gridCol>
              </a:tblGrid>
              <a:tr h="653846">
                <a:tc>
                  <a:txBody>
                    <a:bodyPr/>
                    <a:lstStyle/>
                    <a:p>
                      <a:pPr algn="ctr"/>
                      <a:r>
                        <a:rPr lang="en-GB" sz="3200" b="1" i="0" dirty="0">
                          <a:solidFill>
                            <a:schemeClr val="tx1"/>
                          </a:solidFill>
                          <a:latin typeface="Arial"/>
                          <a:cs typeface="Arial"/>
                        </a:rPr>
                        <a:t>2</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9</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1</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2"/>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2"/>
                    </a:solidFill>
                  </a:tcPr>
                </a:tc>
                <a:tc>
                  <a:txBody>
                    <a:bodyPr/>
                    <a:lstStyle/>
                    <a:p>
                      <a:pPr algn="ctr"/>
                      <a:r>
                        <a:rPr lang="en-GB" sz="3200" b="1" i="0" dirty="0">
                          <a:solidFill>
                            <a:schemeClr val="tx1"/>
                          </a:solidFill>
                          <a:latin typeface="Arial"/>
                          <a:cs typeface="Arial"/>
                        </a:rPr>
                        <a:t>4</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2"/>
                    </a:solidFill>
                  </a:tcPr>
                </a:tc>
                <a:tc>
                  <a:txBody>
                    <a:bodyPr/>
                    <a:lstStyle/>
                    <a:p>
                      <a:pPr algn="ctr"/>
                      <a:r>
                        <a:rPr lang="en-GB" sz="3200" b="1" i="0" dirty="0">
                          <a:solidFill>
                            <a:schemeClr val="tx1"/>
                          </a:solidFill>
                          <a:latin typeface="Arial"/>
                          <a:cs typeface="Arial"/>
                        </a:rPr>
                        <a:t>5</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7</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653846">
                <a:tc>
                  <a:txBody>
                    <a:bodyPr/>
                    <a:lstStyle/>
                    <a:p>
                      <a:pPr algn="ctr"/>
                      <a:r>
                        <a:rPr lang="en-GB" sz="3200" b="1" i="0" dirty="0">
                          <a:solidFill>
                            <a:schemeClr val="tx1"/>
                          </a:solidFill>
                          <a:latin typeface="Arial"/>
                          <a:cs typeface="Arial"/>
                        </a:rPr>
                        <a:t>8</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2"/>
                    </a:solidFill>
                  </a:tcPr>
                </a:tc>
                <a:tc>
                  <a:txBody>
                    <a:bodyPr/>
                    <a:lstStyle/>
                    <a:p>
                      <a:pPr algn="ctr"/>
                      <a:r>
                        <a:rPr lang="en-GB" sz="3200" b="1" i="0" dirty="0">
                          <a:solidFill>
                            <a:schemeClr val="tx1"/>
                          </a:solidFill>
                          <a:latin typeface="Arial"/>
                          <a:cs typeface="Arial"/>
                        </a:rPr>
                        <a:t>7</a:t>
                      </a: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2"/>
                    </a:solidFill>
                  </a:tcPr>
                </a:tc>
                <a:tc>
                  <a:txBody>
                    <a:bodyPr/>
                    <a:lstStyle/>
                    <a:p>
                      <a:pPr algn="ctr"/>
                      <a:r>
                        <a:rPr lang="en-GB" sz="3200" b="1" i="0" dirty="0">
                          <a:solidFill>
                            <a:schemeClr val="tx1"/>
                          </a:solidFill>
                          <a:latin typeface="Arial"/>
                          <a:cs typeface="Arial"/>
                        </a:rPr>
                        <a:t>9</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2"/>
                    </a:solidFill>
                  </a:tcPr>
                </a:tc>
                <a:tc>
                  <a:txBody>
                    <a:bodyPr/>
                    <a:lstStyle/>
                    <a:p>
                      <a:pPr algn="ctr"/>
                      <a:r>
                        <a:rPr lang="en-GB" sz="3200" b="1" i="0" dirty="0">
                          <a:solidFill>
                            <a:schemeClr val="tx1"/>
                          </a:solidFill>
                          <a:latin typeface="Arial"/>
                          <a:cs typeface="Arial"/>
                        </a:rPr>
                        <a:t>2</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1</a:t>
                      </a: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653846">
                <a:tc>
                  <a:txBody>
                    <a:bodyPr/>
                    <a:lstStyle/>
                    <a:p>
                      <a:pPr algn="ctr"/>
                      <a:r>
                        <a:rPr lang="en-GB" sz="3200" b="1" i="0" dirty="0">
                          <a:solidFill>
                            <a:schemeClr val="tx1"/>
                          </a:solidFill>
                          <a:latin typeface="Arial"/>
                          <a:cs typeface="Arial"/>
                        </a:rPr>
                        <a:t>6</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7</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3</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2"/>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2"/>
                    </a:solidFill>
                  </a:tcPr>
                </a:tc>
                <a:tc>
                  <a:txBody>
                    <a:bodyPr/>
                    <a:lstStyle/>
                    <a:p>
                      <a:pPr algn="ctr"/>
                      <a:r>
                        <a:rPr lang="en-GB" sz="3200" b="1" i="0" dirty="0">
                          <a:solidFill>
                            <a:schemeClr val="tx1"/>
                          </a:solidFill>
                          <a:latin typeface="Arial"/>
                          <a:cs typeface="Arial"/>
                        </a:rPr>
                        <a:t>2</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2"/>
                    </a:solidFill>
                  </a:tcPr>
                </a:tc>
                <a:tc>
                  <a:txBody>
                    <a:bodyPr/>
                    <a:lstStyle/>
                    <a:p>
                      <a:pPr algn="ctr"/>
                      <a:r>
                        <a:rPr lang="en-GB" sz="3200" b="1" i="0" dirty="0">
                          <a:solidFill>
                            <a:schemeClr val="tx1"/>
                          </a:solidFill>
                          <a:latin typeface="Arial"/>
                          <a:cs typeface="Arial"/>
                        </a:rPr>
                        <a:t>4</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8</a:t>
                      </a: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653846">
                <a:tc>
                  <a:txBody>
                    <a:bodyPr/>
                    <a:lstStyle/>
                    <a:p>
                      <a:pPr algn="ctr"/>
                      <a:r>
                        <a:rPr lang="en-GB" sz="3200" b="1" i="0" dirty="0">
                          <a:solidFill>
                            <a:schemeClr val="tx1"/>
                          </a:solidFill>
                          <a:latin typeface="Arial"/>
                          <a:cs typeface="Arial"/>
                        </a:rPr>
                        <a:t>9</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r>
                        <a:rPr lang="en-GB" sz="3200" b="1" i="0" dirty="0">
                          <a:solidFill>
                            <a:schemeClr val="tx1"/>
                          </a:solidFill>
                          <a:latin typeface="Arial"/>
                          <a:cs typeface="Arial"/>
                        </a:rPr>
                        <a:t>3</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r>
                        <a:rPr lang="en-GB" sz="3200" b="1" i="0" dirty="0">
                          <a:solidFill>
                            <a:schemeClr val="tx1"/>
                          </a:solidFill>
                          <a:latin typeface="Arial"/>
                          <a:cs typeface="Arial"/>
                        </a:rPr>
                        <a:t>8</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5</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7</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r>
                        <a:rPr lang="en-GB" sz="3200" b="1" i="0" dirty="0">
                          <a:solidFill>
                            <a:schemeClr val="tx1"/>
                          </a:solidFill>
                          <a:latin typeface="Arial"/>
                          <a:cs typeface="Arial"/>
                        </a:rPr>
                        <a:t>1</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extLst>
                  <a:ext uri="{0D108BD9-81ED-4DB2-BD59-A6C34878D82A}">
                    <a16:rowId xmlns="" xmlns:a16="http://schemas.microsoft.com/office/drawing/2014/main" val="10003"/>
                  </a:ext>
                </a:extLst>
              </a:tr>
              <a:tr h="653846">
                <a:tc>
                  <a:txBody>
                    <a:bodyPr/>
                    <a:lstStyle/>
                    <a:p>
                      <a:pPr algn="ctr"/>
                      <a:r>
                        <a:rPr lang="en-GB" sz="3200" b="1" i="0" dirty="0">
                          <a:solidFill>
                            <a:schemeClr val="tx1"/>
                          </a:solidFill>
                          <a:latin typeface="Arial"/>
                          <a:cs typeface="Arial"/>
                        </a:rPr>
                        <a:t>4</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r>
                        <a:rPr lang="en-GB" sz="3200" b="1" i="0" dirty="0">
                          <a:solidFill>
                            <a:schemeClr val="tx1"/>
                          </a:solidFill>
                          <a:latin typeface="Arial"/>
                          <a:cs typeface="Arial"/>
                        </a:rPr>
                        <a:t>2</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6</a:t>
                      </a: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r>
                        <a:rPr lang="en-GB" sz="3200" b="1" i="0" dirty="0">
                          <a:solidFill>
                            <a:schemeClr val="tx1"/>
                          </a:solidFill>
                          <a:latin typeface="Arial"/>
                          <a:cs typeface="Arial"/>
                        </a:rPr>
                        <a:t>3</a:t>
                      </a: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extLst>
                  <a:ext uri="{0D108BD9-81ED-4DB2-BD59-A6C34878D82A}">
                    <a16:rowId xmlns="" xmlns:a16="http://schemas.microsoft.com/office/drawing/2014/main" val="10004"/>
                  </a:ext>
                </a:extLst>
              </a:tr>
              <a:tr h="653846">
                <a:tc>
                  <a:txBody>
                    <a:bodyPr/>
                    <a:lstStyle/>
                    <a:p>
                      <a:pPr algn="ctr"/>
                      <a:r>
                        <a:rPr lang="en-GB" sz="3200" b="1" i="0" dirty="0">
                          <a:solidFill>
                            <a:schemeClr val="tx1"/>
                          </a:solidFill>
                          <a:latin typeface="Arial"/>
                          <a:cs typeface="Arial"/>
                        </a:rPr>
                        <a:t>1</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rgbClr val="E7E6E6"/>
                    </a:solidFill>
                  </a:tcPr>
                </a:tc>
                <a:tc>
                  <a:txBody>
                    <a:bodyPr/>
                    <a:lstStyle/>
                    <a:p>
                      <a:pPr algn="ctr"/>
                      <a:r>
                        <a:rPr lang="en-GB" sz="3200" b="1" i="0" dirty="0">
                          <a:solidFill>
                            <a:schemeClr val="tx1"/>
                          </a:solidFill>
                          <a:latin typeface="Arial"/>
                          <a:cs typeface="Arial"/>
                        </a:rPr>
                        <a:t>8</a:t>
                      </a: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a:solidFill>
                          <a:schemeClr val="tx1"/>
                        </a:solidFill>
                        <a:latin typeface="Arial"/>
                        <a:cs typeface="Arial"/>
                      </a:endParaRP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9</a:t>
                      </a: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6</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rgbClr val="E7E6E6"/>
                    </a:solidFill>
                  </a:tcPr>
                </a:tc>
                <a:extLst>
                  <a:ext uri="{0D108BD9-81ED-4DB2-BD59-A6C34878D82A}">
                    <a16:rowId xmlns="" xmlns:a16="http://schemas.microsoft.com/office/drawing/2014/main" val="10005"/>
                  </a:ext>
                </a:extLst>
              </a:tr>
              <a:tr h="653846">
                <a:tc>
                  <a:txBody>
                    <a:bodyPr/>
                    <a:lstStyle/>
                    <a:p>
                      <a:pPr algn="ctr"/>
                      <a:r>
                        <a:rPr lang="en-GB" sz="3200" b="1" i="0" dirty="0">
                          <a:solidFill>
                            <a:schemeClr val="tx1"/>
                          </a:solidFill>
                          <a:latin typeface="Arial"/>
                          <a:cs typeface="Arial"/>
                        </a:rPr>
                        <a:t>7</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1</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r>
                        <a:rPr lang="en-GB" sz="3200" b="1" i="0" dirty="0">
                          <a:solidFill>
                            <a:schemeClr val="tx1"/>
                          </a:solidFill>
                          <a:latin typeface="Arial"/>
                          <a:cs typeface="Arial"/>
                        </a:rPr>
                        <a:t>2</a:t>
                      </a: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r>
                        <a:rPr lang="en-GB" sz="3200" b="1" i="0" dirty="0">
                          <a:solidFill>
                            <a:schemeClr val="tx1"/>
                          </a:solidFill>
                          <a:latin typeface="Arial"/>
                          <a:cs typeface="Arial"/>
                        </a:rPr>
                        <a:t>3</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6</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3810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653846">
                <a:tc>
                  <a:txBody>
                    <a:bodyPr/>
                    <a:lstStyle/>
                    <a:p>
                      <a:pPr algn="ctr"/>
                      <a:endParaRPr lang="en-GB" sz="3200" b="1" i="0">
                        <a:solidFill>
                          <a:schemeClr val="tx1"/>
                        </a:solidFill>
                        <a:latin typeface="Arial"/>
                        <a:cs typeface="Arial"/>
                      </a:endParaRP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9</a:t>
                      </a: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4</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rgbClr val="E7E6E6"/>
                    </a:solidFill>
                  </a:tcPr>
                </a:tc>
                <a:tc>
                  <a:txBody>
                    <a:bodyPr/>
                    <a:lstStyle/>
                    <a:p>
                      <a:pPr algn="ctr"/>
                      <a:r>
                        <a:rPr lang="en-GB" sz="3200" b="1" i="0" dirty="0">
                          <a:solidFill>
                            <a:schemeClr val="tx1"/>
                          </a:solidFill>
                          <a:latin typeface="Arial"/>
                          <a:cs typeface="Arial"/>
                        </a:rPr>
                        <a:t>1</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dirty="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653846">
                <a:tc>
                  <a:txBody>
                    <a:bodyPr/>
                    <a:lstStyle/>
                    <a:p>
                      <a:pPr algn="ctr"/>
                      <a:r>
                        <a:rPr lang="en-GB" sz="3200" b="1" i="0" dirty="0">
                          <a:solidFill>
                            <a:schemeClr val="tx1"/>
                          </a:solidFill>
                          <a:latin typeface="Arial"/>
                          <a:cs typeface="Arial"/>
                        </a:rPr>
                        <a:t>3</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6</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9</a:t>
                      </a: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a:solidFill>
                          <a:schemeClr val="tx1"/>
                        </a:solidFill>
                        <a:latin typeface="Arial"/>
                        <a:cs typeface="Arial"/>
                      </a:endParaRP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rgbClr val="E7E6E6"/>
                    </a:solidFill>
                  </a:tcPr>
                </a:tc>
                <a:tc>
                  <a:txBody>
                    <a:bodyPr/>
                    <a:lstStyle/>
                    <a:p>
                      <a:pPr algn="ctr"/>
                      <a:r>
                        <a:rPr lang="en-GB" sz="3200" b="1" i="0" dirty="0">
                          <a:solidFill>
                            <a:schemeClr val="tx1"/>
                          </a:solidFill>
                          <a:latin typeface="Arial"/>
                          <a:cs typeface="Arial"/>
                        </a:rPr>
                        <a:t>7</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rgbClr val="E7E6E6"/>
                    </a:solidFill>
                  </a:tcPr>
                </a:tc>
                <a:tc>
                  <a:txBody>
                    <a:bodyPr/>
                    <a:lstStyle/>
                    <a:p>
                      <a:pPr algn="ctr"/>
                      <a:endParaRPr lang="en-GB" sz="3200" b="1" i="0">
                        <a:solidFill>
                          <a:schemeClr val="tx1"/>
                        </a:solidFill>
                        <a:latin typeface="Arial"/>
                        <a:cs typeface="Arial"/>
                      </a:endParaRPr>
                    </a:p>
                  </a:txBody>
                  <a:tcPr marL="74295" marR="74295" anchor="ctr">
                    <a:lnL w="3810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5</a:t>
                      </a:r>
                    </a:p>
                  </a:txBody>
                  <a:tcPr marL="74295" marR="74295" anchor="ctr">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tc>
                  <a:txBody>
                    <a:bodyPr/>
                    <a:lstStyle/>
                    <a:p>
                      <a:pPr algn="ctr"/>
                      <a:r>
                        <a:rPr lang="en-GB" sz="3200" b="1" i="0" dirty="0">
                          <a:solidFill>
                            <a:schemeClr val="tx1"/>
                          </a:solidFill>
                          <a:latin typeface="Arial"/>
                          <a:cs typeface="Arial"/>
                        </a:rPr>
                        <a:t>4</a:t>
                      </a:r>
                    </a:p>
                  </a:txBody>
                  <a:tcPr marL="74295" marR="74295" anchor="ctr">
                    <a:lnL w="19050" cap="flat" cmpd="sng" algn="ctr">
                      <a:solidFill>
                        <a:prstClr val="black"/>
                      </a:solidFill>
                      <a:prstDash val="solid"/>
                      <a:round/>
                      <a:headEnd type="none" w="med" len="med"/>
                      <a:tailEnd type="none" w="med" len="med"/>
                    </a:lnL>
                    <a:lnR w="3810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38100" cap="flat" cmpd="sng" algn="ctr">
                      <a:solidFill>
                        <a:prstClr val="black"/>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998168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3838" y="269630"/>
            <a:ext cx="3155970" cy="2161054"/>
          </a:xfrm>
        </p:spPr>
        <p:txBody>
          <a:bodyPr>
            <a:normAutofit fontScale="90000"/>
          </a:bodyPr>
          <a:lstStyle/>
          <a:p>
            <a:pPr algn="ctr"/>
            <a:r>
              <a:rPr lang="en-US" sz="3600" dirty="0">
                <a:latin typeface="Roboto" panose="02000000000000000000" pitchFamily="2" charset="0"/>
                <a:ea typeface="Roboto" panose="02000000000000000000" pitchFamily="2" charset="0"/>
              </a:rPr>
              <a:t>O que </a:t>
            </a:r>
            <a:r>
              <a:rPr lang="en-US" sz="3600" dirty="0" err="1">
                <a:latin typeface="Roboto" panose="02000000000000000000" pitchFamily="2" charset="0"/>
                <a:ea typeface="Roboto" panose="02000000000000000000" pitchFamily="2" charset="0"/>
              </a:rPr>
              <a:t>observas</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sobre</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os</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números</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deste</a:t>
            </a:r>
            <a:r>
              <a:rPr lang="en-US" sz="3600" dirty="0">
                <a:latin typeface="Roboto" panose="02000000000000000000" pitchFamily="2" charset="0"/>
                <a:ea typeface="Roboto" panose="02000000000000000000" pitchFamily="2" charset="0"/>
              </a:rPr>
              <a:t> </a:t>
            </a:r>
            <a:r>
              <a:rPr lang="en-US" sz="3600" dirty="0" err="1">
                <a:latin typeface="Roboto" panose="02000000000000000000" pitchFamily="2" charset="0"/>
                <a:ea typeface="Roboto" panose="02000000000000000000" pitchFamily="2" charset="0"/>
              </a:rPr>
              <a:t>quadrado</a:t>
            </a:r>
            <a:r>
              <a:rPr lang="en-US" sz="3600" dirty="0">
                <a:latin typeface="Roboto" panose="02000000000000000000" pitchFamily="2" charset="0"/>
                <a:ea typeface="Roboto" panose="02000000000000000000" pitchFamily="2" charset="0"/>
              </a:rPr>
              <a:t>?</a:t>
            </a:r>
          </a:p>
        </p:txBody>
      </p:sp>
      <p:sp>
        <p:nvSpPr>
          <p:cNvPr id="8" name="TextBox 7"/>
          <p:cNvSpPr txBox="1"/>
          <p:nvPr/>
        </p:nvSpPr>
        <p:spPr>
          <a:xfrm>
            <a:off x="3476264" y="269630"/>
            <a:ext cx="6099859" cy="1200329"/>
          </a:xfrm>
          <a:prstGeom prst="rect">
            <a:avLst/>
          </a:prstGeom>
          <a:noFill/>
        </p:spPr>
        <p:txBody>
          <a:bodyPr wrap="square" rtlCol="0">
            <a:spAutoFit/>
          </a:bodyPr>
          <a:lstStyle/>
          <a:p>
            <a:pPr algn="ctr"/>
            <a:r>
              <a:rPr lang="en-US" sz="3600" dirty="0">
                <a:latin typeface="Roboto" panose="02000000000000000000" pitchFamily="2" charset="0"/>
                <a:ea typeface="Roboto" panose="02000000000000000000" pitchFamily="2" charset="0"/>
              </a:rPr>
              <a:t> CONSTRUIR UM</a:t>
            </a:r>
          </a:p>
          <a:p>
            <a:pPr algn="ctr"/>
            <a:r>
              <a:rPr lang="en-US" sz="3600" dirty="0">
                <a:latin typeface="Roboto" panose="02000000000000000000" pitchFamily="2" charset="0"/>
                <a:ea typeface="Roboto" panose="02000000000000000000" pitchFamily="2" charset="0"/>
              </a:rPr>
              <a:t> QUADRADO VÉDICO</a:t>
            </a:r>
          </a:p>
        </p:txBody>
      </p:sp>
      <p:graphicFrame>
        <p:nvGraphicFramePr>
          <p:cNvPr id="9" name="Table 8"/>
          <p:cNvGraphicFramePr>
            <a:graphicFrameLocks noGrp="1"/>
          </p:cNvGraphicFramePr>
          <p:nvPr>
            <p:extLst>
              <p:ext uri="{D42A27DB-BD31-4B8C-83A1-F6EECF244321}">
                <p14:modId xmlns:p14="http://schemas.microsoft.com/office/powerpoint/2010/main" val="1712682453"/>
              </p:ext>
            </p:extLst>
          </p:nvPr>
        </p:nvGraphicFramePr>
        <p:xfrm>
          <a:off x="3862388" y="1485656"/>
          <a:ext cx="4967287" cy="4114800"/>
        </p:xfrm>
        <a:graphic>
          <a:graphicData uri="http://schemas.openxmlformats.org/drawingml/2006/table">
            <a:tbl>
              <a:tblPr firstRow="1" bandRow="1">
                <a:tableStyleId>{5940675A-B579-460E-94D1-54222C63F5DA}</a:tableStyleId>
              </a:tblPr>
              <a:tblGrid>
                <a:gridCol w="954112">
                  <a:extLst>
                    <a:ext uri="{9D8B030D-6E8A-4147-A177-3AD203B41FA5}">
                      <a16:colId xmlns="" xmlns:a16="http://schemas.microsoft.com/office/drawing/2014/main" val="20000"/>
                    </a:ext>
                  </a:extLst>
                </a:gridCol>
                <a:gridCol w="963949">
                  <a:extLst>
                    <a:ext uri="{9D8B030D-6E8A-4147-A177-3AD203B41FA5}">
                      <a16:colId xmlns="" xmlns:a16="http://schemas.microsoft.com/office/drawing/2014/main" val="20001"/>
                    </a:ext>
                  </a:extLst>
                </a:gridCol>
                <a:gridCol w="1081983">
                  <a:extLst>
                    <a:ext uri="{9D8B030D-6E8A-4147-A177-3AD203B41FA5}">
                      <a16:colId xmlns="" xmlns:a16="http://schemas.microsoft.com/office/drawing/2014/main" val="20002"/>
                    </a:ext>
                  </a:extLst>
                </a:gridCol>
                <a:gridCol w="1042638">
                  <a:extLst>
                    <a:ext uri="{9D8B030D-6E8A-4147-A177-3AD203B41FA5}">
                      <a16:colId xmlns="" xmlns:a16="http://schemas.microsoft.com/office/drawing/2014/main" val="20003"/>
                    </a:ext>
                  </a:extLst>
                </a:gridCol>
                <a:gridCol w="924605">
                  <a:extLst>
                    <a:ext uri="{9D8B030D-6E8A-4147-A177-3AD203B41FA5}">
                      <a16:colId xmlns="" xmlns:a16="http://schemas.microsoft.com/office/drawing/2014/main" val="20004"/>
                    </a:ext>
                  </a:extLst>
                </a:gridCol>
              </a:tblGrid>
              <a:tr h="370840">
                <a:tc>
                  <a:txBody>
                    <a:bodyPr/>
                    <a:lstStyle/>
                    <a:p>
                      <a:pPr algn="ctr"/>
                      <a:r>
                        <a:rPr lang="en-US" sz="4800" dirty="0">
                          <a:solidFill>
                            <a:schemeClr val="accent2">
                              <a:lumMod val="75000"/>
                            </a:schemeClr>
                          </a:solidFill>
                        </a:rPr>
                        <a:t>0</a:t>
                      </a:r>
                    </a:p>
                  </a:txBody>
                  <a:tcPr marL="74295" marR="74295" anchor="ctr"/>
                </a:tc>
                <a:tc>
                  <a:txBody>
                    <a:bodyPr/>
                    <a:lstStyle/>
                    <a:p>
                      <a:pPr algn="ctr"/>
                      <a:r>
                        <a:rPr lang="en-US" sz="4800" dirty="0">
                          <a:solidFill>
                            <a:schemeClr val="accent2">
                              <a:lumMod val="75000"/>
                            </a:schemeClr>
                          </a:solidFill>
                        </a:rPr>
                        <a:t>1</a:t>
                      </a:r>
                    </a:p>
                  </a:txBody>
                  <a:tcPr marL="74295" marR="74295" anchor="ctr"/>
                </a:tc>
                <a:tc>
                  <a:txBody>
                    <a:bodyPr/>
                    <a:lstStyle/>
                    <a:p>
                      <a:pPr algn="ctr"/>
                      <a:r>
                        <a:rPr lang="en-US" sz="4800" dirty="0">
                          <a:solidFill>
                            <a:schemeClr val="accent2">
                              <a:lumMod val="75000"/>
                            </a:schemeClr>
                          </a:solidFill>
                        </a:rPr>
                        <a:t>2</a:t>
                      </a:r>
                    </a:p>
                  </a:txBody>
                  <a:tcPr marL="74295" marR="74295" anchor="ctr"/>
                </a:tc>
                <a:tc>
                  <a:txBody>
                    <a:bodyPr/>
                    <a:lstStyle/>
                    <a:p>
                      <a:pPr algn="ctr"/>
                      <a:r>
                        <a:rPr lang="en-US" sz="4800" dirty="0">
                          <a:solidFill>
                            <a:schemeClr val="accent2">
                              <a:lumMod val="75000"/>
                            </a:schemeClr>
                          </a:solidFill>
                        </a:rPr>
                        <a:t>3</a:t>
                      </a:r>
                    </a:p>
                  </a:txBody>
                  <a:tcPr marL="74295" marR="74295" anchor="ctr"/>
                </a:tc>
                <a:tc>
                  <a:txBody>
                    <a:bodyPr/>
                    <a:lstStyle/>
                    <a:p>
                      <a:pPr algn="ctr"/>
                      <a:r>
                        <a:rPr lang="en-US" sz="4800" dirty="0">
                          <a:solidFill>
                            <a:schemeClr val="accent2">
                              <a:lumMod val="75000"/>
                            </a:schemeClr>
                          </a:solidFill>
                        </a:rPr>
                        <a:t>4</a:t>
                      </a:r>
                    </a:p>
                  </a:txBody>
                  <a:tcPr marL="74295" marR="74295" anchor="ctr"/>
                </a:tc>
                <a:extLst>
                  <a:ext uri="{0D108BD9-81ED-4DB2-BD59-A6C34878D82A}">
                    <a16:rowId xmlns="" xmlns:a16="http://schemas.microsoft.com/office/drawing/2014/main" val="10000"/>
                  </a:ext>
                </a:extLst>
              </a:tr>
              <a:tr h="370840">
                <a:tc>
                  <a:txBody>
                    <a:bodyPr/>
                    <a:lstStyle/>
                    <a:p>
                      <a:pPr algn="ctr"/>
                      <a:r>
                        <a:rPr lang="en-US" sz="4800" dirty="0">
                          <a:solidFill>
                            <a:schemeClr val="accent2">
                              <a:lumMod val="75000"/>
                            </a:schemeClr>
                          </a:solidFill>
                        </a:rPr>
                        <a:t>1</a:t>
                      </a:r>
                    </a:p>
                  </a:txBody>
                  <a:tcPr marL="74295" marR="74295" anchor="ctr"/>
                </a:tc>
                <a:tc>
                  <a:txBody>
                    <a:bodyPr/>
                    <a:lstStyle/>
                    <a:p>
                      <a:pPr algn="ctr"/>
                      <a:r>
                        <a:rPr lang="en-US" sz="4800" dirty="0"/>
                        <a:t>1</a:t>
                      </a:r>
                    </a:p>
                  </a:txBody>
                  <a:tcPr marL="74295" marR="74295" anchor="ctr"/>
                </a:tc>
                <a:tc>
                  <a:txBody>
                    <a:bodyPr/>
                    <a:lstStyle/>
                    <a:p>
                      <a:pPr algn="ctr"/>
                      <a:r>
                        <a:rPr lang="en-US" sz="4800" dirty="0"/>
                        <a:t>2</a:t>
                      </a:r>
                    </a:p>
                  </a:txBody>
                  <a:tcPr marL="74295" marR="74295" anchor="ctr"/>
                </a:tc>
                <a:tc>
                  <a:txBody>
                    <a:bodyPr/>
                    <a:lstStyle/>
                    <a:p>
                      <a:pPr algn="ctr"/>
                      <a:r>
                        <a:rPr lang="en-US" sz="4800" dirty="0"/>
                        <a:t>3</a:t>
                      </a:r>
                    </a:p>
                  </a:txBody>
                  <a:tcPr marL="74295" marR="74295" anchor="ctr"/>
                </a:tc>
                <a:tc>
                  <a:txBody>
                    <a:bodyPr/>
                    <a:lstStyle/>
                    <a:p>
                      <a:pPr algn="ctr"/>
                      <a:r>
                        <a:rPr lang="en-US" sz="4800" dirty="0"/>
                        <a:t>4</a:t>
                      </a:r>
                    </a:p>
                  </a:txBody>
                  <a:tcPr marL="74295" marR="74295" anchor="ctr"/>
                </a:tc>
                <a:extLst>
                  <a:ext uri="{0D108BD9-81ED-4DB2-BD59-A6C34878D82A}">
                    <a16:rowId xmlns="" xmlns:a16="http://schemas.microsoft.com/office/drawing/2014/main" val="10001"/>
                  </a:ext>
                </a:extLst>
              </a:tr>
              <a:tr h="370840">
                <a:tc>
                  <a:txBody>
                    <a:bodyPr/>
                    <a:lstStyle/>
                    <a:p>
                      <a:pPr algn="ctr"/>
                      <a:r>
                        <a:rPr lang="en-US" sz="4800" dirty="0">
                          <a:solidFill>
                            <a:schemeClr val="accent2">
                              <a:lumMod val="75000"/>
                            </a:schemeClr>
                          </a:solidFill>
                        </a:rPr>
                        <a:t>2</a:t>
                      </a:r>
                    </a:p>
                  </a:txBody>
                  <a:tcPr marL="74295" marR="74295" anchor="ctr"/>
                </a:tc>
                <a:tc>
                  <a:txBody>
                    <a:bodyPr/>
                    <a:lstStyle/>
                    <a:p>
                      <a:pPr algn="ctr"/>
                      <a:r>
                        <a:rPr lang="en-US" sz="4800" dirty="0"/>
                        <a:t>2</a:t>
                      </a:r>
                    </a:p>
                  </a:txBody>
                  <a:tcPr marL="74295" marR="74295" anchor="ctr"/>
                </a:tc>
                <a:tc>
                  <a:txBody>
                    <a:bodyPr/>
                    <a:lstStyle/>
                    <a:p>
                      <a:pPr algn="ctr"/>
                      <a:r>
                        <a:rPr lang="en-US" sz="4800" dirty="0"/>
                        <a:t>4</a:t>
                      </a:r>
                    </a:p>
                  </a:txBody>
                  <a:tcPr marL="74295" marR="74295" anchor="ctr"/>
                </a:tc>
                <a:tc>
                  <a:txBody>
                    <a:bodyPr/>
                    <a:lstStyle/>
                    <a:p>
                      <a:pPr algn="ctr"/>
                      <a:r>
                        <a:rPr lang="en-US" sz="4800" dirty="0"/>
                        <a:t>6</a:t>
                      </a:r>
                    </a:p>
                  </a:txBody>
                  <a:tcPr marL="74295" marR="74295" anchor="ctr"/>
                </a:tc>
                <a:tc>
                  <a:txBody>
                    <a:bodyPr/>
                    <a:lstStyle/>
                    <a:p>
                      <a:pPr algn="ctr"/>
                      <a:r>
                        <a:rPr lang="en-US" sz="4800" dirty="0"/>
                        <a:t>8</a:t>
                      </a:r>
                    </a:p>
                  </a:txBody>
                  <a:tcPr marL="74295" marR="74295" anchor="ctr"/>
                </a:tc>
                <a:extLst>
                  <a:ext uri="{0D108BD9-81ED-4DB2-BD59-A6C34878D82A}">
                    <a16:rowId xmlns="" xmlns:a16="http://schemas.microsoft.com/office/drawing/2014/main" val="10002"/>
                  </a:ext>
                </a:extLst>
              </a:tr>
              <a:tr h="370840">
                <a:tc>
                  <a:txBody>
                    <a:bodyPr/>
                    <a:lstStyle/>
                    <a:p>
                      <a:pPr algn="ctr"/>
                      <a:r>
                        <a:rPr lang="en-US" sz="4800" dirty="0">
                          <a:solidFill>
                            <a:schemeClr val="accent2">
                              <a:lumMod val="75000"/>
                            </a:schemeClr>
                          </a:solidFill>
                        </a:rPr>
                        <a:t>3</a:t>
                      </a:r>
                    </a:p>
                  </a:txBody>
                  <a:tcPr marL="74295" marR="74295" anchor="ctr"/>
                </a:tc>
                <a:tc>
                  <a:txBody>
                    <a:bodyPr/>
                    <a:lstStyle/>
                    <a:p>
                      <a:pPr algn="ctr"/>
                      <a:r>
                        <a:rPr lang="en-US" sz="4800" dirty="0"/>
                        <a:t>3</a:t>
                      </a:r>
                    </a:p>
                  </a:txBody>
                  <a:tcPr marL="74295" marR="74295" anchor="ctr"/>
                </a:tc>
                <a:tc>
                  <a:txBody>
                    <a:bodyPr/>
                    <a:lstStyle/>
                    <a:p>
                      <a:pPr algn="ctr"/>
                      <a:r>
                        <a:rPr lang="en-US" sz="4800" dirty="0"/>
                        <a:t>6</a:t>
                      </a:r>
                    </a:p>
                  </a:txBody>
                  <a:tcPr marL="74295" marR="74295" anchor="ctr"/>
                </a:tc>
                <a:tc>
                  <a:txBody>
                    <a:bodyPr/>
                    <a:lstStyle/>
                    <a:p>
                      <a:pPr algn="ctr"/>
                      <a:r>
                        <a:rPr lang="en-US" sz="4800" dirty="0"/>
                        <a:t>9</a:t>
                      </a:r>
                    </a:p>
                  </a:txBody>
                  <a:tcPr marL="74295" marR="74295" anchor="ctr"/>
                </a:tc>
                <a:tc>
                  <a:txBody>
                    <a:bodyPr/>
                    <a:lstStyle/>
                    <a:p>
                      <a:pPr algn="ctr"/>
                      <a:r>
                        <a:rPr lang="en-US" sz="4800" dirty="0"/>
                        <a:t>3</a:t>
                      </a:r>
                    </a:p>
                  </a:txBody>
                  <a:tcPr marL="74295" marR="74295" anchor="ctr">
                    <a:solidFill>
                      <a:schemeClr val="bg1">
                        <a:lumMod val="95000"/>
                      </a:schemeClr>
                    </a:solidFill>
                  </a:tcPr>
                </a:tc>
                <a:extLst>
                  <a:ext uri="{0D108BD9-81ED-4DB2-BD59-A6C34878D82A}">
                    <a16:rowId xmlns="" xmlns:a16="http://schemas.microsoft.com/office/drawing/2014/main" val="10003"/>
                  </a:ext>
                </a:extLst>
              </a:tr>
              <a:tr h="370840">
                <a:tc>
                  <a:txBody>
                    <a:bodyPr/>
                    <a:lstStyle/>
                    <a:p>
                      <a:pPr algn="ctr"/>
                      <a:r>
                        <a:rPr lang="en-US" sz="4800" dirty="0">
                          <a:solidFill>
                            <a:schemeClr val="accent2">
                              <a:lumMod val="75000"/>
                            </a:schemeClr>
                          </a:solidFill>
                        </a:rPr>
                        <a:t>4</a:t>
                      </a:r>
                    </a:p>
                  </a:txBody>
                  <a:tcPr marL="74295" marR="74295" anchor="ctr"/>
                </a:tc>
                <a:tc>
                  <a:txBody>
                    <a:bodyPr/>
                    <a:lstStyle/>
                    <a:p>
                      <a:pPr algn="ctr"/>
                      <a:r>
                        <a:rPr lang="en-US" sz="4800" dirty="0"/>
                        <a:t>4</a:t>
                      </a:r>
                    </a:p>
                  </a:txBody>
                  <a:tcPr marL="74295" marR="74295" anchor="ctr"/>
                </a:tc>
                <a:tc>
                  <a:txBody>
                    <a:bodyPr/>
                    <a:lstStyle/>
                    <a:p>
                      <a:pPr algn="ctr"/>
                      <a:r>
                        <a:rPr lang="en-US" sz="4800" dirty="0"/>
                        <a:t>8</a:t>
                      </a:r>
                    </a:p>
                  </a:txBody>
                  <a:tcPr marL="74295" marR="74295" anchor="ctr"/>
                </a:tc>
                <a:tc>
                  <a:txBody>
                    <a:bodyPr/>
                    <a:lstStyle/>
                    <a:p>
                      <a:pPr algn="ctr"/>
                      <a:r>
                        <a:rPr lang="en-US" sz="4800" dirty="0"/>
                        <a:t>3</a:t>
                      </a:r>
                    </a:p>
                  </a:txBody>
                  <a:tcPr marL="74295" marR="74295" anchor="ctr">
                    <a:solidFill>
                      <a:schemeClr val="bg1">
                        <a:lumMod val="95000"/>
                      </a:schemeClr>
                    </a:solidFill>
                  </a:tcPr>
                </a:tc>
                <a:tc>
                  <a:txBody>
                    <a:bodyPr/>
                    <a:lstStyle/>
                    <a:p>
                      <a:pPr algn="ctr"/>
                      <a:r>
                        <a:rPr lang="en-US" sz="4800" dirty="0"/>
                        <a:t>7</a:t>
                      </a:r>
                    </a:p>
                  </a:txBody>
                  <a:tcPr marL="74295" marR="74295" anchor="ctr">
                    <a:solidFill>
                      <a:schemeClr val="bg1">
                        <a:lumMod val="95000"/>
                      </a:schemeClr>
                    </a:solidFill>
                  </a:tcPr>
                </a:tc>
                <a:extLst>
                  <a:ext uri="{0D108BD9-81ED-4DB2-BD59-A6C34878D82A}">
                    <a16:rowId xmlns="" xmlns:a16="http://schemas.microsoft.com/office/drawing/2014/main" val="1000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236315077"/>
              </p:ext>
            </p:extLst>
          </p:nvPr>
        </p:nvGraphicFramePr>
        <p:xfrm>
          <a:off x="3862388" y="1485656"/>
          <a:ext cx="4967287" cy="4114800"/>
        </p:xfrm>
        <a:graphic>
          <a:graphicData uri="http://schemas.openxmlformats.org/drawingml/2006/table">
            <a:tbl>
              <a:tblPr firstRow="1" bandRow="1">
                <a:tableStyleId>{5940675A-B579-460E-94D1-54222C63F5DA}</a:tableStyleId>
              </a:tblPr>
              <a:tblGrid>
                <a:gridCol w="954112">
                  <a:extLst>
                    <a:ext uri="{9D8B030D-6E8A-4147-A177-3AD203B41FA5}">
                      <a16:colId xmlns="" xmlns:a16="http://schemas.microsoft.com/office/drawing/2014/main" val="20000"/>
                    </a:ext>
                  </a:extLst>
                </a:gridCol>
                <a:gridCol w="963949">
                  <a:extLst>
                    <a:ext uri="{9D8B030D-6E8A-4147-A177-3AD203B41FA5}">
                      <a16:colId xmlns="" xmlns:a16="http://schemas.microsoft.com/office/drawing/2014/main" val="20001"/>
                    </a:ext>
                  </a:extLst>
                </a:gridCol>
                <a:gridCol w="1081983">
                  <a:extLst>
                    <a:ext uri="{9D8B030D-6E8A-4147-A177-3AD203B41FA5}">
                      <a16:colId xmlns="" xmlns:a16="http://schemas.microsoft.com/office/drawing/2014/main" val="20002"/>
                    </a:ext>
                  </a:extLst>
                </a:gridCol>
                <a:gridCol w="1042638">
                  <a:extLst>
                    <a:ext uri="{9D8B030D-6E8A-4147-A177-3AD203B41FA5}">
                      <a16:colId xmlns="" xmlns:a16="http://schemas.microsoft.com/office/drawing/2014/main" val="20003"/>
                    </a:ext>
                  </a:extLst>
                </a:gridCol>
                <a:gridCol w="924605">
                  <a:extLst>
                    <a:ext uri="{9D8B030D-6E8A-4147-A177-3AD203B41FA5}">
                      <a16:colId xmlns="" xmlns:a16="http://schemas.microsoft.com/office/drawing/2014/main" val="20004"/>
                    </a:ext>
                  </a:extLst>
                </a:gridCol>
              </a:tblGrid>
              <a:tr h="370840">
                <a:tc>
                  <a:txBody>
                    <a:bodyPr/>
                    <a:lstStyle/>
                    <a:p>
                      <a:pPr algn="ctr"/>
                      <a:r>
                        <a:rPr lang="en-US" sz="4800" dirty="0">
                          <a:solidFill>
                            <a:schemeClr val="accent2">
                              <a:lumMod val="75000"/>
                            </a:schemeClr>
                          </a:solidFill>
                        </a:rPr>
                        <a:t>0</a:t>
                      </a:r>
                    </a:p>
                  </a:txBody>
                  <a:tcPr marL="74295" marR="74295" anchor="ctr"/>
                </a:tc>
                <a:tc>
                  <a:txBody>
                    <a:bodyPr/>
                    <a:lstStyle/>
                    <a:p>
                      <a:pPr algn="ctr"/>
                      <a:r>
                        <a:rPr lang="en-US" sz="4800" dirty="0">
                          <a:solidFill>
                            <a:schemeClr val="accent2">
                              <a:lumMod val="75000"/>
                            </a:schemeClr>
                          </a:solidFill>
                        </a:rPr>
                        <a:t>1</a:t>
                      </a:r>
                    </a:p>
                  </a:txBody>
                  <a:tcPr marL="74295" marR="74295" anchor="ctr"/>
                </a:tc>
                <a:tc>
                  <a:txBody>
                    <a:bodyPr/>
                    <a:lstStyle/>
                    <a:p>
                      <a:pPr algn="ctr"/>
                      <a:r>
                        <a:rPr lang="en-US" sz="4800" dirty="0">
                          <a:solidFill>
                            <a:schemeClr val="accent2">
                              <a:lumMod val="75000"/>
                            </a:schemeClr>
                          </a:solidFill>
                        </a:rPr>
                        <a:t>2</a:t>
                      </a:r>
                    </a:p>
                  </a:txBody>
                  <a:tcPr marL="74295" marR="74295" anchor="ctr"/>
                </a:tc>
                <a:tc>
                  <a:txBody>
                    <a:bodyPr/>
                    <a:lstStyle/>
                    <a:p>
                      <a:pPr algn="ctr"/>
                      <a:r>
                        <a:rPr lang="en-US" sz="4800" dirty="0">
                          <a:solidFill>
                            <a:schemeClr val="accent2">
                              <a:lumMod val="75000"/>
                            </a:schemeClr>
                          </a:solidFill>
                        </a:rPr>
                        <a:t>3</a:t>
                      </a:r>
                    </a:p>
                  </a:txBody>
                  <a:tcPr marL="74295" marR="74295" anchor="ctr"/>
                </a:tc>
                <a:tc>
                  <a:txBody>
                    <a:bodyPr/>
                    <a:lstStyle/>
                    <a:p>
                      <a:pPr algn="ctr"/>
                      <a:r>
                        <a:rPr lang="en-US" sz="4800" dirty="0">
                          <a:solidFill>
                            <a:schemeClr val="accent2">
                              <a:lumMod val="75000"/>
                            </a:schemeClr>
                          </a:solidFill>
                        </a:rPr>
                        <a:t>4</a:t>
                      </a:r>
                    </a:p>
                  </a:txBody>
                  <a:tcPr marL="74295" marR="74295" anchor="ctr"/>
                </a:tc>
                <a:extLst>
                  <a:ext uri="{0D108BD9-81ED-4DB2-BD59-A6C34878D82A}">
                    <a16:rowId xmlns="" xmlns:a16="http://schemas.microsoft.com/office/drawing/2014/main" val="10000"/>
                  </a:ext>
                </a:extLst>
              </a:tr>
              <a:tr h="370840">
                <a:tc>
                  <a:txBody>
                    <a:bodyPr/>
                    <a:lstStyle/>
                    <a:p>
                      <a:pPr algn="ctr"/>
                      <a:r>
                        <a:rPr lang="en-US" sz="4800" dirty="0">
                          <a:solidFill>
                            <a:schemeClr val="accent2">
                              <a:lumMod val="75000"/>
                            </a:schemeClr>
                          </a:solidFill>
                        </a:rPr>
                        <a:t>1</a:t>
                      </a:r>
                    </a:p>
                  </a:txBody>
                  <a:tcPr marL="74295" marR="74295" anchor="ctr"/>
                </a:tc>
                <a:tc>
                  <a:txBody>
                    <a:bodyPr/>
                    <a:lstStyle/>
                    <a:p>
                      <a:pPr algn="ctr"/>
                      <a:r>
                        <a:rPr lang="en-US" sz="4800" dirty="0"/>
                        <a:t>1</a:t>
                      </a:r>
                    </a:p>
                  </a:txBody>
                  <a:tcPr marL="74295" marR="74295" anchor="ctr"/>
                </a:tc>
                <a:tc>
                  <a:txBody>
                    <a:bodyPr/>
                    <a:lstStyle/>
                    <a:p>
                      <a:pPr algn="ctr"/>
                      <a:r>
                        <a:rPr lang="en-US" sz="4800" dirty="0"/>
                        <a:t>2</a:t>
                      </a:r>
                    </a:p>
                  </a:txBody>
                  <a:tcPr marL="74295" marR="74295" anchor="ctr"/>
                </a:tc>
                <a:tc>
                  <a:txBody>
                    <a:bodyPr/>
                    <a:lstStyle/>
                    <a:p>
                      <a:pPr algn="ctr"/>
                      <a:r>
                        <a:rPr lang="en-US" sz="4800" dirty="0"/>
                        <a:t>3</a:t>
                      </a:r>
                    </a:p>
                  </a:txBody>
                  <a:tcPr marL="74295" marR="74295" anchor="ctr"/>
                </a:tc>
                <a:tc>
                  <a:txBody>
                    <a:bodyPr/>
                    <a:lstStyle/>
                    <a:p>
                      <a:pPr algn="ctr"/>
                      <a:r>
                        <a:rPr lang="en-US" sz="4800" dirty="0"/>
                        <a:t>4</a:t>
                      </a:r>
                    </a:p>
                  </a:txBody>
                  <a:tcPr marL="74295" marR="74295" anchor="ctr"/>
                </a:tc>
                <a:extLst>
                  <a:ext uri="{0D108BD9-81ED-4DB2-BD59-A6C34878D82A}">
                    <a16:rowId xmlns="" xmlns:a16="http://schemas.microsoft.com/office/drawing/2014/main" val="10001"/>
                  </a:ext>
                </a:extLst>
              </a:tr>
              <a:tr h="370840">
                <a:tc>
                  <a:txBody>
                    <a:bodyPr/>
                    <a:lstStyle/>
                    <a:p>
                      <a:pPr algn="ctr"/>
                      <a:r>
                        <a:rPr lang="en-US" sz="4800" dirty="0">
                          <a:solidFill>
                            <a:schemeClr val="accent2">
                              <a:lumMod val="75000"/>
                            </a:schemeClr>
                          </a:solidFill>
                        </a:rPr>
                        <a:t>2</a:t>
                      </a:r>
                    </a:p>
                  </a:txBody>
                  <a:tcPr marL="74295" marR="74295" anchor="ctr"/>
                </a:tc>
                <a:tc>
                  <a:txBody>
                    <a:bodyPr/>
                    <a:lstStyle/>
                    <a:p>
                      <a:pPr algn="ctr"/>
                      <a:r>
                        <a:rPr lang="en-US" sz="4800" dirty="0"/>
                        <a:t>2</a:t>
                      </a:r>
                    </a:p>
                  </a:txBody>
                  <a:tcPr marL="74295" marR="74295" anchor="ctr"/>
                </a:tc>
                <a:tc>
                  <a:txBody>
                    <a:bodyPr/>
                    <a:lstStyle/>
                    <a:p>
                      <a:pPr algn="ctr"/>
                      <a:r>
                        <a:rPr lang="en-US" sz="4800" dirty="0"/>
                        <a:t>4</a:t>
                      </a:r>
                    </a:p>
                  </a:txBody>
                  <a:tcPr marL="74295" marR="74295" anchor="ctr"/>
                </a:tc>
                <a:tc>
                  <a:txBody>
                    <a:bodyPr/>
                    <a:lstStyle/>
                    <a:p>
                      <a:pPr algn="ctr"/>
                      <a:r>
                        <a:rPr lang="en-US" sz="4800" dirty="0"/>
                        <a:t>6</a:t>
                      </a:r>
                    </a:p>
                  </a:txBody>
                  <a:tcPr marL="74295" marR="74295" anchor="ctr"/>
                </a:tc>
                <a:tc>
                  <a:txBody>
                    <a:bodyPr/>
                    <a:lstStyle/>
                    <a:p>
                      <a:pPr algn="ctr"/>
                      <a:r>
                        <a:rPr lang="en-US" sz="4800" dirty="0"/>
                        <a:t>8</a:t>
                      </a:r>
                    </a:p>
                  </a:txBody>
                  <a:tcPr marL="74295" marR="74295" anchor="ctr"/>
                </a:tc>
                <a:extLst>
                  <a:ext uri="{0D108BD9-81ED-4DB2-BD59-A6C34878D82A}">
                    <a16:rowId xmlns="" xmlns:a16="http://schemas.microsoft.com/office/drawing/2014/main" val="10002"/>
                  </a:ext>
                </a:extLst>
              </a:tr>
              <a:tr h="370840">
                <a:tc>
                  <a:txBody>
                    <a:bodyPr/>
                    <a:lstStyle/>
                    <a:p>
                      <a:pPr algn="ctr"/>
                      <a:r>
                        <a:rPr lang="en-US" sz="4800" dirty="0">
                          <a:solidFill>
                            <a:schemeClr val="accent2">
                              <a:lumMod val="75000"/>
                            </a:schemeClr>
                          </a:solidFill>
                        </a:rPr>
                        <a:t>3</a:t>
                      </a:r>
                    </a:p>
                  </a:txBody>
                  <a:tcPr marL="74295" marR="74295" anchor="ctr"/>
                </a:tc>
                <a:tc>
                  <a:txBody>
                    <a:bodyPr/>
                    <a:lstStyle/>
                    <a:p>
                      <a:pPr algn="ctr"/>
                      <a:r>
                        <a:rPr lang="en-US" sz="4800" dirty="0"/>
                        <a:t>3</a:t>
                      </a:r>
                    </a:p>
                  </a:txBody>
                  <a:tcPr marL="74295" marR="74295" anchor="ctr"/>
                </a:tc>
                <a:tc>
                  <a:txBody>
                    <a:bodyPr/>
                    <a:lstStyle/>
                    <a:p>
                      <a:pPr algn="ctr"/>
                      <a:r>
                        <a:rPr lang="en-US" sz="4800" dirty="0"/>
                        <a:t>6</a:t>
                      </a:r>
                    </a:p>
                  </a:txBody>
                  <a:tcPr marL="74295" marR="74295" anchor="ctr"/>
                </a:tc>
                <a:tc>
                  <a:txBody>
                    <a:bodyPr/>
                    <a:lstStyle/>
                    <a:p>
                      <a:pPr algn="ctr"/>
                      <a:r>
                        <a:rPr lang="en-US" sz="4800" dirty="0"/>
                        <a:t>9</a:t>
                      </a:r>
                    </a:p>
                  </a:txBody>
                  <a:tcPr marL="74295" marR="74295" anchor="ctr"/>
                </a:tc>
                <a:tc>
                  <a:txBody>
                    <a:bodyPr/>
                    <a:lstStyle/>
                    <a:p>
                      <a:pPr algn="ctr"/>
                      <a:r>
                        <a:rPr lang="en-US" sz="4800" dirty="0"/>
                        <a:t>3</a:t>
                      </a:r>
                    </a:p>
                  </a:txBody>
                  <a:tcPr marL="74295" marR="74295" anchor="ctr">
                    <a:solidFill>
                      <a:schemeClr val="bg1">
                        <a:lumMod val="95000"/>
                      </a:schemeClr>
                    </a:solidFill>
                  </a:tcPr>
                </a:tc>
                <a:extLst>
                  <a:ext uri="{0D108BD9-81ED-4DB2-BD59-A6C34878D82A}">
                    <a16:rowId xmlns="" xmlns:a16="http://schemas.microsoft.com/office/drawing/2014/main" val="10003"/>
                  </a:ext>
                </a:extLst>
              </a:tr>
              <a:tr h="370840">
                <a:tc>
                  <a:txBody>
                    <a:bodyPr/>
                    <a:lstStyle/>
                    <a:p>
                      <a:pPr algn="ctr"/>
                      <a:r>
                        <a:rPr lang="en-US" sz="4800" dirty="0">
                          <a:solidFill>
                            <a:schemeClr val="accent2">
                              <a:lumMod val="75000"/>
                            </a:schemeClr>
                          </a:solidFill>
                        </a:rPr>
                        <a:t>4</a:t>
                      </a:r>
                    </a:p>
                  </a:txBody>
                  <a:tcPr marL="74295" marR="74295" anchor="ctr"/>
                </a:tc>
                <a:tc>
                  <a:txBody>
                    <a:bodyPr/>
                    <a:lstStyle/>
                    <a:p>
                      <a:pPr algn="ctr"/>
                      <a:r>
                        <a:rPr lang="en-US" sz="4800" dirty="0"/>
                        <a:t>4</a:t>
                      </a:r>
                    </a:p>
                  </a:txBody>
                  <a:tcPr marL="74295" marR="74295" anchor="ctr"/>
                </a:tc>
                <a:tc>
                  <a:txBody>
                    <a:bodyPr/>
                    <a:lstStyle/>
                    <a:p>
                      <a:pPr algn="ctr"/>
                      <a:r>
                        <a:rPr lang="en-US" sz="4800" dirty="0"/>
                        <a:t>8</a:t>
                      </a:r>
                    </a:p>
                  </a:txBody>
                  <a:tcPr marL="74295" marR="74295" anchor="ctr"/>
                </a:tc>
                <a:tc>
                  <a:txBody>
                    <a:bodyPr/>
                    <a:lstStyle/>
                    <a:p>
                      <a:pPr algn="ctr"/>
                      <a:r>
                        <a:rPr lang="en-US" sz="4800" dirty="0"/>
                        <a:t>3</a:t>
                      </a:r>
                    </a:p>
                  </a:txBody>
                  <a:tcPr marL="74295" marR="74295" anchor="ctr">
                    <a:solidFill>
                      <a:schemeClr val="bg1">
                        <a:lumMod val="95000"/>
                      </a:schemeClr>
                    </a:solidFill>
                  </a:tcPr>
                </a:tc>
                <a:tc>
                  <a:txBody>
                    <a:bodyPr/>
                    <a:lstStyle/>
                    <a:p>
                      <a:pPr algn="ctr"/>
                      <a:r>
                        <a:rPr lang="en-US" sz="4800" dirty="0"/>
                        <a:t>7</a:t>
                      </a:r>
                    </a:p>
                  </a:txBody>
                  <a:tcPr marL="74295" marR="74295" anchor="ctr">
                    <a:solidFill>
                      <a:schemeClr val="bg1">
                        <a:lumMod val="95000"/>
                      </a:schemeClr>
                    </a:solidFill>
                  </a:tcPr>
                </a:tc>
                <a:extLst>
                  <a:ext uri="{0D108BD9-81ED-4DB2-BD59-A6C34878D82A}">
                    <a16:rowId xmlns="" xmlns:a16="http://schemas.microsoft.com/office/drawing/2014/main" val="10004"/>
                  </a:ext>
                </a:extLst>
              </a:tr>
            </a:tbl>
          </a:graphicData>
        </a:graphic>
      </p:graphicFrame>
      <p:sp>
        <p:nvSpPr>
          <p:cNvPr id="11" name="Title 1"/>
          <p:cNvSpPr txBox="1">
            <a:spLocks/>
          </p:cNvSpPr>
          <p:nvPr/>
        </p:nvSpPr>
        <p:spPr>
          <a:xfrm>
            <a:off x="223838" y="2754774"/>
            <a:ext cx="3155970" cy="3113591"/>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dirty="0">
                <a:latin typeface="Roboto" panose="02000000000000000000" pitchFamily="2" charset="0"/>
                <a:ea typeface="Roboto" panose="02000000000000000000" pitchFamily="2" charset="0"/>
              </a:rPr>
              <a:t>Mas de </a:t>
            </a:r>
            <a:r>
              <a:rPr lang="en-US" sz="3700" dirty="0" err="1">
                <a:latin typeface="Roboto" panose="02000000000000000000" pitchFamily="2" charset="0"/>
                <a:ea typeface="Roboto" panose="02000000000000000000" pitchFamily="2" charset="0"/>
              </a:rPr>
              <a:t>onde</a:t>
            </a:r>
            <a:r>
              <a:rPr lang="en-US" sz="3700" dirty="0">
                <a:latin typeface="Roboto" panose="02000000000000000000" pitchFamily="2" charset="0"/>
                <a:ea typeface="Roboto" panose="02000000000000000000" pitchFamily="2" charset="0"/>
              </a:rPr>
              <a:t> </a:t>
            </a:r>
            <a:r>
              <a:rPr lang="en-US" sz="3700" dirty="0" err="1">
                <a:latin typeface="Roboto" panose="02000000000000000000" pitchFamily="2" charset="0"/>
                <a:ea typeface="Roboto" panose="02000000000000000000" pitchFamily="2" charset="0"/>
              </a:rPr>
              <a:t>apareceram</a:t>
            </a:r>
            <a:r>
              <a:rPr lang="en-US" sz="3700" dirty="0">
                <a:latin typeface="Roboto" panose="02000000000000000000" pitchFamily="2" charset="0"/>
                <a:ea typeface="Roboto" panose="02000000000000000000" pitchFamily="2" charset="0"/>
              </a:rPr>
              <a:t> </a:t>
            </a:r>
            <a:r>
              <a:rPr lang="en-US" sz="3700" dirty="0" err="1">
                <a:latin typeface="Roboto" panose="02000000000000000000" pitchFamily="2" charset="0"/>
                <a:ea typeface="Roboto" panose="02000000000000000000" pitchFamily="2" charset="0"/>
              </a:rPr>
              <a:t>os</a:t>
            </a:r>
            <a:r>
              <a:rPr lang="en-US" sz="3700" dirty="0">
                <a:latin typeface="Roboto" panose="02000000000000000000" pitchFamily="2" charset="0"/>
                <a:ea typeface="Roboto" panose="02000000000000000000" pitchFamily="2" charset="0"/>
              </a:rPr>
              <a:t> 3’s e o 7 do canto inferior </a:t>
            </a:r>
            <a:r>
              <a:rPr lang="en-US" sz="3700" dirty="0" err="1">
                <a:latin typeface="Roboto" panose="02000000000000000000" pitchFamily="2" charset="0"/>
                <a:ea typeface="Roboto" panose="02000000000000000000" pitchFamily="2" charset="0"/>
              </a:rPr>
              <a:t>direito</a:t>
            </a:r>
            <a:r>
              <a:rPr lang="en-US" sz="3700" dirty="0">
                <a:latin typeface="Roboto" panose="02000000000000000000" pitchFamily="2" charset="0"/>
                <a:ea typeface="Roboto" panose="02000000000000000000" pitchFamily="2" charset="0"/>
              </a:rPr>
              <a:t> ... </a:t>
            </a:r>
            <a:r>
              <a:rPr lang="en-US" dirty="0">
                <a:latin typeface="Roboto" panose="02000000000000000000" pitchFamily="2" charset="0"/>
                <a:ea typeface="Roboto" panose="02000000000000000000" pitchFamily="2" charset="0"/>
              </a:rPr>
              <a:t>?</a:t>
            </a:r>
            <a:endParaRPr lang="en-US" sz="3600" b="1" dirty="0">
              <a:solidFill>
                <a:schemeClr val="accent2">
                  <a:lumMod val="7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3993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9052" y="130664"/>
            <a:ext cx="5100638" cy="678229"/>
          </a:xfrm>
        </p:spPr>
        <p:txBody>
          <a:bodyPr>
            <a:normAutofit fontScale="90000"/>
          </a:bodyPr>
          <a:lstStyle/>
          <a:p>
            <a:pPr algn="ctr"/>
            <a:r>
              <a:rPr lang="en-US" dirty="0" err="1">
                <a:latin typeface="Roboto" panose="02000000000000000000" pitchFamily="2" charset="0"/>
                <a:ea typeface="Roboto" panose="02000000000000000000" pitchFamily="2" charset="0"/>
              </a:rPr>
              <a:t>Quadrado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Védico</a:t>
            </a:r>
            <a:endParaRPr lang="en-US" dirty="0">
              <a:latin typeface="Roboto" panose="02000000000000000000" pitchFamily="2" charset="0"/>
              <a:ea typeface="Roboto" panose="02000000000000000000" pitchFamily="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60463797"/>
              </p:ext>
            </p:extLst>
          </p:nvPr>
        </p:nvGraphicFramePr>
        <p:xfrm>
          <a:off x="3224213" y="1148857"/>
          <a:ext cx="6367463" cy="5310560"/>
        </p:xfrm>
        <a:graphic>
          <a:graphicData uri="http://schemas.openxmlformats.org/drawingml/2006/table">
            <a:tbl>
              <a:tblPr firstRow="1" bandRow="1">
                <a:tableStyleId>{5940675A-B579-460E-94D1-54222C63F5DA}</a:tableStyleId>
              </a:tblPr>
              <a:tblGrid>
                <a:gridCol w="612134">
                  <a:extLst>
                    <a:ext uri="{9D8B030D-6E8A-4147-A177-3AD203B41FA5}">
                      <a16:colId xmlns="" xmlns:a16="http://schemas.microsoft.com/office/drawing/2014/main" val="20000"/>
                    </a:ext>
                  </a:extLst>
                </a:gridCol>
                <a:gridCol w="618446">
                  <a:extLst>
                    <a:ext uri="{9D8B030D-6E8A-4147-A177-3AD203B41FA5}">
                      <a16:colId xmlns="" xmlns:a16="http://schemas.microsoft.com/office/drawing/2014/main" val="20001"/>
                    </a:ext>
                  </a:extLst>
                </a:gridCol>
                <a:gridCol w="694173">
                  <a:extLst>
                    <a:ext uri="{9D8B030D-6E8A-4147-A177-3AD203B41FA5}">
                      <a16:colId xmlns="" xmlns:a16="http://schemas.microsoft.com/office/drawing/2014/main" val="20002"/>
                    </a:ext>
                  </a:extLst>
                </a:gridCol>
                <a:gridCol w="668931">
                  <a:extLst>
                    <a:ext uri="{9D8B030D-6E8A-4147-A177-3AD203B41FA5}">
                      <a16:colId xmlns="" xmlns:a16="http://schemas.microsoft.com/office/drawing/2014/main" val="20003"/>
                    </a:ext>
                  </a:extLst>
                </a:gridCol>
                <a:gridCol w="593203">
                  <a:extLst>
                    <a:ext uri="{9D8B030D-6E8A-4147-A177-3AD203B41FA5}">
                      <a16:colId xmlns="" xmlns:a16="http://schemas.microsoft.com/office/drawing/2014/main" val="20004"/>
                    </a:ext>
                  </a:extLst>
                </a:gridCol>
                <a:gridCol w="580581">
                  <a:extLst>
                    <a:ext uri="{9D8B030D-6E8A-4147-A177-3AD203B41FA5}">
                      <a16:colId xmlns="" xmlns:a16="http://schemas.microsoft.com/office/drawing/2014/main" val="20005"/>
                    </a:ext>
                  </a:extLst>
                </a:gridCol>
                <a:gridCol w="618446">
                  <a:extLst>
                    <a:ext uri="{9D8B030D-6E8A-4147-A177-3AD203B41FA5}">
                      <a16:colId xmlns="" xmlns:a16="http://schemas.microsoft.com/office/drawing/2014/main" val="20006"/>
                    </a:ext>
                  </a:extLst>
                </a:gridCol>
                <a:gridCol w="656309">
                  <a:extLst>
                    <a:ext uri="{9D8B030D-6E8A-4147-A177-3AD203B41FA5}">
                      <a16:colId xmlns="" xmlns:a16="http://schemas.microsoft.com/office/drawing/2014/main" val="20007"/>
                    </a:ext>
                  </a:extLst>
                </a:gridCol>
                <a:gridCol w="694173">
                  <a:extLst>
                    <a:ext uri="{9D8B030D-6E8A-4147-A177-3AD203B41FA5}">
                      <a16:colId xmlns="" xmlns:a16="http://schemas.microsoft.com/office/drawing/2014/main" val="20008"/>
                    </a:ext>
                  </a:extLst>
                </a:gridCol>
                <a:gridCol w="631067">
                  <a:extLst>
                    <a:ext uri="{9D8B030D-6E8A-4147-A177-3AD203B41FA5}">
                      <a16:colId xmlns="" xmlns:a16="http://schemas.microsoft.com/office/drawing/2014/main" val="20009"/>
                    </a:ext>
                  </a:extLst>
                </a:gridCol>
              </a:tblGrid>
              <a:tr h="531056">
                <a:tc>
                  <a:txBody>
                    <a:bodyPr/>
                    <a:lstStyle/>
                    <a:p>
                      <a:pPr algn="ctr"/>
                      <a:r>
                        <a:rPr lang="en-US" dirty="0">
                          <a:solidFill>
                            <a:schemeClr val="accent2">
                              <a:lumMod val="75000"/>
                            </a:schemeClr>
                          </a:solidFill>
                        </a:rPr>
                        <a:t>0</a:t>
                      </a:r>
                    </a:p>
                  </a:txBody>
                  <a:tcPr marL="74295" marR="74295" anchor="ctr"/>
                </a:tc>
                <a:tc>
                  <a:txBody>
                    <a:bodyPr/>
                    <a:lstStyle/>
                    <a:p>
                      <a:pPr algn="ctr"/>
                      <a:r>
                        <a:rPr lang="en-US" dirty="0">
                          <a:solidFill>
                            <a:schemeClr val="accent2">
                              <a:lumMod val="75000"/>
                            </a:schemeClr>
                          </a:solidFill>
                        </a:rPr>
                        <a:t>1</a:t>
                      </a:r>
                    </a:p>
                  </a:txBody>
                  <a:tcPr marL="74295" marR="74295" anchor="ctr"/>
                </a:tc>
                <a:tc>
                  <a:txBody>
                    <a:bodyPr/>
                    <a:lstStyle/>
                    <a:p>
                      <a:pPr algn="ctr"/>
                      <a:r>
                        <a:rPr lang="en-US" dirty="0">
                          <a:solidFill>
                            <a:schemeClr val="accent2">
                              <a:lumMod val="75000"/>
                            </a:schemeClr>
                          </a:solidFill>
                        </a:rPr>
                        <a:t>2</a:t>
                      </a:r>
                    </a:p>
                  </a:txBody>
                  <a:tcPr marL="74295" marR="74295" anchor="ctr"/>
                </a:tc>
                <a:tc>
                  <a:txBody>
                    <a:bodyPr/>
                    <a:lstStyle/>
                    <a:p>
                      <a:pPr algn="ctr"/>
                      <a:r>
                        <a:rPr lang="en-US" dirty="0">
                          <a:solidFill>
                            <a:schemeClr val="accent2">
                              <a:lumMod val="75000"/>
                            </a:schemeClr>
                          </a:solidFill>
                        </a:rPr>
                        <a:t>3</a:t>
                      </a:r>
                    </a:p>
                  </a:txBody>
                  <a:tcPr marL="74295" marR="74295" anchor="ctr"/>
                </a:tc>
                <a:tc>
                  <a:txBody>
                    <a:bodyPr/>
                    <a:lstStyle/>
                    <a:p>
                      <a:pPr algn="ctr"/>
                      <a:r>
                        <a:rPr lang="en-US" dirty="0">
                          <a:solidFill>
                            <a:schemeClr val="accent2">
                              <a:lumMod val="75000"/>
                            </a:schemeClr>
                          </a:solidFill>
                        </a:rPr>
                        <a:t>4</a:t>
                      </a:r>
                    </a:p>
                  </a:txBody>
                  <a:tcPr marL="74295" marR="74295" anchor="ctr"/>
                </a:tc>
                <a:tc>
                  <a:txBody>
                    <a:bodyPr/>
                    <a:lstStyle/>
                    <a:p>
                      <a:pPr algn="ctr"/>
                      <a:r>
                        <a:rPr lang="en-US" dirty="0">
                          <a:solidFill>
                            <a:schemeClr val="accent2">
                              <a:lumMod val="75000"/>
                            </a:schemeClr>
                          </a:solidFill>
                        </a:rPr>
                        <a:t>5</a:t>
                      </a:r>
                    </a:p>
                  </a:txBody>
                  <a:tcPr marL="74295" marR="74295" anchor="ctr"/>
                </a:tc>
                <a:tc>
                  <a:txBody>
                    <a:bodyPr/>
                    <a:lstStyle/>
                    <a:p>
                      <a:pPr algn="ctr"/>
                      <a:r>
                        <a:rPr lang="en-US" dirty="0">
                          <a:solidFill>
                            <a:schemeClr val="accent2">
                              <a:lumMod val="75000"/>
                            </a:schemeClr>
                          </a:solidFill>
                        </a:rPr>
                        <a:t>6</a:t>
                      </a:r>
                    </a:p>
                  </a:txBody>
                  <a:tcPr marL="74295" marR="74295" anchor="ctr"/>
                </a:tc>
                <a:tc>
                  <a:txBody>
                    <a:bodyPr/>
                    <a:lstStyle/>
                    <a:p>
                      <a:pPr algn="ctr"/>
                      <a:r>
                        <a:rPr lang="en-US" dirty="0">
                          <a:solidFill>
                            <a:schemeClr val="accent2">
                              <a:lumMod val="75000"/>
                            </a:schemeClr>
                          </a:solidFill>
                        </a:rPr>
                        <a:t>7</a:t>
                      </a:r>
                    </a:p>
                  </a:txBody>
                  <a:tcPr marL="74295" marR="74295" anchor="ctr"/>
                </a:tc>
                <a:tc>
                  <a:txBody>
                    <a:bodyPr/>
                    <a:lstStyle/>
                    <a:p>
                      <a:pPr algn="ctr"/>
                      <a:r>
                        <a:rPr lang="en-US" dirty="0">
                          <a:solidFill>
                            <a:schemeClr val="accent2">
                              <a:lumMod val="75000"/>
                            </a:schemeClr>
                          </a:solidFill>
                        </a:rPr>
                        <a:t>8</a:t>
                      </a:r>
                    </a:p>
                  </a:txBody>
                  <a:tcPr marL="74295" marR="74295" anchor="ctr"/>
                </a:tc>
                <a:tc>
                  <a:txBody>
                    <a:bodyPr/>
                    <a:lstStyle/>
                    <a:p>
                      <a:pPr algn="ctr"/>
                      <a:r>
                        <a:rPr lang="en-US" dirty="0">
                          <a:solidFill>
                            <a:schemeClr val="accent2">
                              <a:lumMod val="75000"/>
                            </a:schemeClr>
                          </a:solidFill>
                        </a:rPr>
                        <a:t>9</a:t>
                      </a:r>
                    </a:p>
                  </a:txBody>
                  <a:tcPr marL="74295" marR="74295" anchor="ctr"/>
                </a:tc>
                <a:extLst>
                  <a:ext uri="{0D108BD9-81ED-4DB2-BD59-A6C34878D82A}">
                    <a16:rowId xmlns="" xmlns:a16="http://schemas.microsoft.com/office/drawing/2014/main" val="10000"/>
                  </a:ext>
                </a:extLst>
              </a:tr>
              <a:tr h="531056">
                <a:tc>
                  <a:txBody>
                    <a:bodyPr/>
                    <a:lstStyle/>
                    <a:p>
                      <a:pPr algn="ctr"/>
                      <a:r>
                        <a:rPr lang="en-US" dirty="0">
                          <a:solidFill>
                            <a:schemeClr val="accent2">
                              <a:lumMod val="75000"/>
                            </a:schemeClr>
                          </a:solidFill>
                        </a:rPr>
                        <a:t>1</a:t>
                      </a:r>
                    </a:p>
                  </a:txBody>
                  <a:tcPr marL="74295" marR="74295" anchor="ctr"/>
                </a:tc>
                <a:tc>
                  <a:txBody>
                    <a:bodyPr/>
                    <a:lstStyle/>
                    <a:p>
                      <a:pPr algn="ctr"/>
                      <a:r>
                        <a:rPr lang="en-US" dirty="0"/>
                        <a:t>1</a:t>
                      </a:r>
                    </a:p>
                  </a:txBody>
                  <a:tcPr marL="74295" marR="74295" anchor="ctr"/>
                </a:tc>
                <a:tc>
                  <a:txBody>
                    <a:bodyPr/>
                    <a:lstStyle/>
                    <a:p>
                      <a:pPr algn="ctr"/>
                      <a:r>
                        <a:rPr lang="en-US" dirty="0"/>
                        <a:t>2</a:t>
                      </a:r>
                    </a:p>
                  </a:txBody>
                  <a:tcPr marL="74295" marR="74295" anchor="ctr"/>
                </a:tc>
                <a:tc>
                  <a:txBody>
                    <a:bodyPr/>
                    <a:lstStyle/>
                    <a:p>
                      <a:pPr algn="ctr"/>
                      <a:r>
                        <a:rPr lang="en-US" dirty="0"/>
                        <a:t>3</a:t>
                      </a:r>
                    </a:p>
                  </a:txBody>
                  <a:tcPr marL="74295" marR="74295" anchor="ctr"/>
                </a:tc>
                <a:tc>
                  <a:txBody>
                    <a:bodyPr/>
                    <a:lstStyle/>
                    <a:p>
                      <a:pPr algn="ctr"/>
                      <a:r>
                        <a:rPr lang="en-US" dirty="0"/>
                        <a:t>4</a:t>
                      </a:r>
                    </a:p>
                  </a:txBody>
                  <a:tcPr marL="74295" marR="74295" anchor="ctr"/>
                </a:tc>
                <a:tc>
                  <a:txBody>
                    <a:bodyPr/>
                    <a:lstStyle/>
                    <a:p>
                      <a:pPr algn="ctr"/>
                      <a:r>
                        <a:rPr lang="en-US" dirty="0"/>
                        <a:t>5</a:t>
                      </a:r>
                    </a:p>
                  </a:txBody>
                  <a:tcPr marL="74295" marR="74295" anchor="ctr"/>
                </a:tc>
                <a:tc>
                  <a:txBody>
                    <a:bodyPr/>
                    <a:lstStyle/>
                    <a:p>
                      <a:pPr algn="ctr"/>
                      <a:r>
                        <a:rPr lang="en-US" dirty="0"/>
                        <a:t>6</a:t>
                      </a:r>
                    </a:p>
                  </a:txBody>
                  <a:tcPr marL="74295" marR="74295" anchor="ctr"/>
                </a:tc>
                <a:tc>
                  <a:txBody>
                    <a:bodyPr/>
                    <a:lstStyle/>
                    <a:p>
                      <a:pPr algn="ctr"/>
                      <a:r>
                        <a:rPr lang="en-US" dirty="0"/>
                        <a:t>7</a:t>
                      </a:r>
                    </a:p>
                  </a:txBody>
                  <a:tcPr marL="74295" marR="74295" anchor="ctr"/>
                </a:tc>
                <a:tc>
                  <a:txBody>
                    <a:bodyPr/>
                    <a:lstStyle/>
                    <a:p>
                      <a:pPr algn="ctr"/>
                      <a:r>
                        <a:rPr lang="en-US" dirty="0"/>
                        <a:t>8</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1"/>
                  </a:ext>
                </a:extLst>
              </a:tr>
              <a:tr h="531056">
                <a:tc>
                  <a:txBody>
                    <a:bodyPr/>
                    <a:lstStyle/>
                    <a:p>
                      <a:pPr algn="ctr"/>
                      <a:r>
                        <a:rPr lang="en-US" dirty="0">
                          <a:solidFill>
                            <a:schemeClr val="accent2">
                              <a:lumMod val="75000"/>
                            </a:schemeClr>
                          </a:solidFill>
                        </a:rPr>
                        <a:t>2</a:t>
                      </a:r>
                    </a:p>
                  </a:txBody>
                  <a:tcPr marL="74295" marR="74295" anchor="ctr"/>
                </a:tc>
                <a:tc>
                  <a:txBody>
                    <a:bodyPr/>
                    <a:lstStyle/>
                    <a:p>
                      <a:pPr algn="ctr"/>
                      <a:r>
                        <a:rPr lang="en-US" dirty="0"/>
                        <a:t>2</a:t>
                      </a:r>
                    </a:p>
                  </a:txBody>
                  <a:tcPr marL="74295" marR="74295" anchor="ctr"/>
                </a:tc>
                <a:tc>
                  <a:txBody>
                    <a:bodyPr/>
                    <a:lstStyle/>
                    <a:p>
                      <a:pPr algn="ctr"/>
                      <a:r>
                        <a:rPr lang="en-US" dirty="0"/>
                        <a:t>4</a:t>
                      </a:r>
                    </a:p>
                  </a:txBody>
                  <a:tcPr marL="74295" marR="74295" anchor="ctr"/>
                </a:tc>
                <a:tc>
                  <a:txBody>
                    <a:bodyPr/>
                    <a:lstStyle/>
                    <a:p>
                      <a:pPr algn="ctr"/>
                      <a:r>
                        <a:rPr lang="en-US" dirty="0"/>
                        <a:t>6</a:t>
                      </a:r>
                    </a:p>
                  </a:txBody>
                  <a:tcPr marL="74295" marR="74295" anchor="ctr"/>
                </a:tc>
                <a:tc>
                  <a:txBody>
                    <a:bodyPr/>
                    <a:lstStyle/>
                    <a:p>
                      <a:pPr algn="ctr"/>
                      <a:r>
                        <a:rPr lang="en-US" dirty="0"/>
                        <a:t>8</a:t>
                      </a:r>
                    </a:p>
                  </a:txBody>
                  <a:tcPr marL="74295" marR="74295" anchor="ctr"/>
                </a:tc>
                <a:tc>
                  <a:txBody>
                    <a:bodyPr/>
                    <a:lstStyle/>
                    <a:p>
                      <a:pPr algn="ctr"/>
                      <a:r>
                        <a:rPr lang="en-US" dirty="0"/>
                        <a:t>1</a:t>
                      </a:r>
                    </a:p>
                  </a:txBody>
                  <a:tcPr marL="74295" marR="74295" anchor="ctr"/>
                </a:tc>
                <a:tc>
                  <a:txBody>
                    <a:bodyPr/>
                    <a:lstStyle/>
                    <a:p>
                      <a:pPr algn="ctr"/>
                      <a:r>
                        <a:rPr lang="en-US" dirty="0"/>
                        <a:t>3</a:t>
                      </a:r>
                    </a:p>
                  </a:txBody>
                  <a:tcPr marL="74295" marR="74295" anchor="ctr"/>
                </a:tc>
                <a:tc>
                  <a:txBody>
                    <a:bodyPr/>
                    <a:lstStyle/>
                    <a:p>
                      <a:pPr algn="ctr"/>
                      <a:r>
                        <a:rPr lang="en-US" dirty="0"/>
                        <a:t>5</a:t>
                      </a:r>
                    </a:p>
                  </a:txBody>
                  <a:tcPr marL="74295" marR="74295" anchor="ctr"/>
                </a:tc>
                <a:tc>
                  <a:txBody>
                    <a:bodyPr/>
                    <a:lstStyle/>
                    <a:p>
                      <a:pPr algn="ctr"/>
                      <a:r>
                        <a:rPr lang="en-US" dirty="0"/>
                        <a:t>7</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2"/>
                  </a:ext>
                </a:extLst>
              </a:tr>
              <a:tr h="531056">
                <a:tc>
                  <a:txBody>
                    <a:bodyPr/>
                    <a:lstStyle/>
                    <a:p>
                      <a:pPr algn="ctr"/>
                      <a:r>
                        <a:rPr lang="en-US" dirty="0">
                          <a:solidFill>
                            <a:schemeClr val="accent2">
                              <a:lumMod val="75000"/>
                            </a:schemeClr>
                          </a:solidFill>
                        </a:rPr>
                        <a:t>3</a:t>
                      </a:r>
                    </a:p>
                  </a:txBody>
                  <a:tcPr marL="74295" marR="74295" anchor="ctr"/>
                </a:tc>
                <a:tc>
                  <a:txBody>
                    <a:bodyPr/>
                    <a:lstStyle/>
                    <a:p>
                      <a:pPr algn="ctr"/>
                      <a:r>
                        <a:rPr lang="en-US" dirty="0"/>
                        <a:t>3</a:t>
                      </a:r>
                    </a:p>
                  </a:txBody>
                  <a:tcPr marL="74295" marR="74295" anchor="ctr"/>
                </a:tc>
                <a:tc>
                  <a:txBody>
                    <a:bodyPr/>
                    <a:lstStyle/>
                    <a:p>
                      <a:pPr algn="ctr"/>
                      <a:r>
                        <a:rPr lang="en-US" dirty="0"/>
                        <a:t>6</a:t>
                      </a:r>
                    </a:p>
                  </a:txBody>
                  <a:tcPr marL="74295" marR="74295" anchor="ctr"/>
                </a:tc>
                <a:tc>
                  <a:txBody>
                    <a:bodyPr/>
                    <a:lstStyle/>
                    <a:p>
                      <a:pPr algn="ctr"/>
                      <a:r>
                        <a:rPr lang="en-US" dirty="0"/>
                        <a:t>9</a:t>
                      </a:r>
                    </a:p>
                  </a:txBody>
                  <a:tcPr marL="74295" marR="74295" anchor="ctr"/>
                </a:tc>
                <a:tc>
                  <a:txBody>
                    <a:bodyPr/>
                    <a:lstStyle/>
                    <a:p>
                      <a:pPr algn="ctr"/>
                      <a:r>
                        <a:rPr lang="en-US" dirty="0"/>
                        <a:t>3</a:t>
                      </a:r>
                    </a:p>
                  </a:txBody>
                  <a:tcPr marL="74295" marR="74295" anchor="ctr"/>
                </a:tc>
                <a:tc>
                  <a:txBody>
                    <a:bodyPr/>
                    <a:lstStyle/>
                    <a:p>
                      <a:pPr algn="ctr"/>
                      <a:r>
                        <a:rPr lang="en-US" dirty="0"/>
                        <a:t>6</a:t>
                      </a:r>
                    </a:p>
                  </a:txBody>
                  <a:tcPr marL="74295" marR="74295" anchor="ctr"/>
                </a:tc>
                <a:tc>
                  <a:txBody>
                    <a:bodyPr/>
                    <a:lstStyle/>
                    <a:p>
                      <a:pPr algn="ctr"/>
                      <a:r>
                        <a:rPr lang="en-US" dirty="0"/>
                        <a:t>9</a:t>
                      </a:r>
                    </a:p>
                  </a:txBody>
                  <a:tcPr marL="74295" marR="74295" anchor="ctr"/>
                </a:tc>
                <a:tc>
                  <a:txBody>
                    <a:bodyPr/>
                    <a:lstStyle/>
                    <a:p>
                      <a:pPr algn="ctr"/>
                      <a:r>
                        <a:rPr lang="en-US" dirty="0"/>
                        <a:t>3</a:t>
                      </a:r>
                    </a:p>
                  </a:txBody>
                  <a:tcPr marL="74295" marR="74295" anchor="ctr"/>
                </a:tc>
                <a:tc>
                  <a:txBody>
                    <a:bodyPr/>
                    <a:lstStyle/>
                    <a:p>
                      <a:pPr algn="ctr"/>
                      <a:r>
                        <a:rPr lang="en-US" dirty="0"/>
                        <a:t>6</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3"/>
                  </a:ext>
                </a:extLst>
              </a:tr>
              <a:tr h="531056">
                <a:tc>
                  <a:txBody>
                    <a:bodyPr/>
                    <a:lstStyle/>
                    <a:p>
                      <a:pPr algn="ctr"/>
                      <a:r>
                        <a:rPr lang="en-US" dirty="0">
                          <a:solidFill>
                            <a:schemeClr val="accent2">
                              <a:lumMod val="75000"/>
                            </a:schemeClr>
                          </a:solidFill>
                        </a:rPr>
                        <a:t>4</a:t>
                      </a:r>
                    </a:p>
                  </a:txBody>
                  <a:tcPr marL="74295" marR="74295" anchor="ctr"/>
                </a:tc>
                <a:tc>
                  <a:txBody>
                    <a:bodyPr/>
                    <a:lstStyle/>
                    <a:p>
                      <a:pPr algn="ctr"/>
                      <a:r>
                        <a:rPr lang="en-US" dirty="0"/>
                        <a:t>4</a:t>
                      </a:r>
                    </a:p>
                  </a:txBody>
                  <a:tcPr marL="74295" marR="74295" anchor="ctr"/>
                </a:tc>
                <a:tc>
                  <a:txBody>
                    <a:bodyPr/>
                    <a:lstStyle/>
                    <a:p>
                      <a:pPr algn="ctr"/>
                      <a:r>
                        <a:rPr lang="en-US" dirty="0"/>
                        <a:t>8</a:t>
                      </a:r>
                    </a:p>
                  </a:txBody>
                  <a:tcPr marL="74295" marR="74295" anchor="ctr"/>
                </a:tc>
                <a:tc>
                  <a:txBody>
                    <a:bodyPr/>
                    <a:lstStyle/>
                    <a:p>
                      <a:pPr algn="ctr"/>
                      <a:r>
                        <a:rPr lang="en-US" dirty="0"/>
                        <a:t>3</a:t>
                      </a:r>
                    </a:p>
                  </a:txBody>
                  <a:tcPr marL="74295" marR="74295" anchor="ctr"/>
                </a:tc>
                <a:tc>
                  <a:txBody>
                    <a:bodyPr/>
                    <a:lstStyle/>
                    <a:p>
                      <a:pPr algn="ctr"/>
                      <a:r>
                        <a:rPr lang="en-US" dirty="0"/>
                        <a:t>7</a:t>
                      </a:r>
                    </a:p>
                  </a:txBody>
                  <a:tcPr marL="74295" marR="74295" anchor="ctr"/>
                </a:tc>
                <a:tc>
                  <a:txBody>
                    <a:bodyPr/>
                    <a:lstStyle/>
                    <a:p>
                      <a:pPr algn="ctr"/>
                      <a:r>
                        <a:rPr lang="en-US" dirty="0"/>
                        <a:t>2</a:t>
                      </a:r>
                    </a:p>
                  </a:txBody>
                  <a:tcPr marL="74295" marR="74295" anchor="ctr"/>
                </a:tc>
                <a:tc>
                  <a:txBody>
                    <a:bodyPr/>
                    <a:lstStyle/>
                    <a:p>
                      <a:pPr algn="ctr"/>
                      <a:r>
                        <a:rPr lang="en-US" dirty="0"/>
                        <a:t>6</a:t>
                      </a:r>
                    </a:p>
                  </a:txBody>
                  <a:tcPr marL="74295" marR="74295" anchor="ctr"/>
                </a:tc>
                <a:tc>
                  <a:txBody>
                    <a:bodyPr/>
                    <a:lstStyle/>
                    <a:p>
                      <a:pPr algn="ctr"/>
                      <a:r>
                        <a:rPr lang="en-US" dirty="0"/>
                        <a:t>1</a:t>
                      </a:r>
                    </a:p>
                  </a:txBody>
                  <a:tcPr marL="74295" marR="74295" anchor="ctr"/>
                </a:tc>
                <a:tc>
                  <a:txBody>
                    <a:bodyPr/>
                    <a:lstStyle/>
                    <a:p>
                      <a:pPr algn="ctr"/>
                      <a:r>
                        <a:rPr lang="en-US" dirty="0"/>
                        <a:t>5</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4"/>
                  </a:ext>
                </a:extLst>
              </a:tr>
              <a:tr h="531056">
                <a:tc>
                  <a:txBody>
                    <a:bodyPr/>
                    <a:lstStyle/>
                    <a:p>
                      <a:pPr algn="ctr"/>
                      <a:r>
                        <a:rPr lang="en-US" dirty="0">
                          <a:solidFill>
                            <a:schemeClr val="accent2">
                              <a:lumMod val="75000"/>
                            </a:schemeClr>
                          </a:solidFill>
                        </a:rPr>
                        <a:t>5</a:t>
                      </a:r>
                    </a:p>
                  </a:txBody>
                  <a:tcPr marL="74295" marR="74295" anchor="ctr"/>
                </a:tc>
                <a:tc>
                  <a:txBody>
                    <a:bodyPr/>
                    <a:lstStyle/>
                    <a:p>
                      <a:pPr algn="ctr"/>
                      <a:r>
                        <a:rPr lang="en-US" dirty="0"/>
                        <a:t>5</a:t>
                      </a:r>
                    </a:p>
                  </a:txBody>
                  <a:tcPr marL="74295" marR="74295" anchor="ctr"/>
                </a:tc>
                <a:tc>
                  <a:txBody>
                    <a:bodyPr/>
                    <a:lstStyle/>
                    <a:p>
                      <a:pPr algn="ctr"/>
                      <a:r>
                        <a:rPr lang="en-US" dirty="0"/>
                        <a:t>1</a:t>
                      </a:r>
                    </a:p>
                  </a:txBody>
                  <a:tcPr marL="74295" marR="74295" anchor="ctr"/>
                </a:tc>
                <a:tc>
                  <a:txBody>
                    <a:bodyPr/>
                    <a:lstStyle/>
                    <a:p>
                      <a:pPr algn="ctr"/>
                      <a:r>
                        <a:rPr lang="en-US" dirty="0"/>
                        <a:t>6</a:t>
                      </a:r>
                    </a:p>
                  </a:txBody>
                  <a:tcPr marL="74295" marR="74295" anchor="ctr"/>
                </a:tc>
                <a:tc>
                  <a:txBody>
                    <a:bodyPr/>
                    <a:lstStyle/>
                    <a:p>
                      <a:pPr algn="ctr"/>
                      <a:r>
                        <a:rPr lang="en-US" dirty="0"/>
                        <a:t>2</a:t>
                      </a:r>
                    </a:p>
                  </a:txBody>
                  <a:tcPr marL="74295" marR="74295" anchor="ctr"/>
                </a:tc>
                <a:tc>
                  <a:txBody>
                    <a:bodyPr/>
                    <a:lstStyle/>
                    <a:p>
                      <a:pPr algn="ctr"/>
                      <a:r>
                        <a:rPr lang="en-US" dirty="0"/>
                        <a:t>7</a:t>
                      </a:r>
                    </a:p>
                  </a:txBody>
                  <a:tcPr marL="74295" marR="74295" anchor="ctr"/>
                </a:tc>
                <a:tc>
                  <a:txBody>
                    <a:bodyPr/>
                    <a:lstStyle/>
                    <a:p>
                      <a:pPr algn="ctr"/>
                      <a:r>
                        <a:rPr lang="en-US" dirty="0"/>
                        <a:t>3</a:t>
                      </a:r>
                    </a:p>
                  </a:txBody>
                  <a:tcPr marL="74295" marR="74295" anchor="ctr"/>
                </a:tc>
                <a:tc>
                  <a:txBody>
                    <a:bodyPr/>
                    <a:lstStyle/>
                    <a:p>
                      <a:pPr algn="ctr"/>
                      <a:r>
                        <a:rPr lang="en-US" dirty="0"/>
                        <a:t>8</a:t>
                      </a:r>
                    </a:p>
                  </a:txBody>
                  <a:tcPr marL="74295" marR="74295" anchor="ctr"/>
                </a:tc>
                <a:tc>
                  <a:txBody>
                    <a:bodyPr/>
                    <a:lstStyle/>
                    <a:p>
                      <a:pPr algn="ctr"/>
                      <a:r>
                        <a:rPr lang="en-US" dirty="0"/>
                        <a:t>4</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5"/>
                  </a:ext>
                </a:extLst>
              </a:tr>
              <a:tr h="531056">
                <a:tc>
                  <a:txBody>
                    <a:bodyPr/>
                    <a:lstStyle/>
                    <a:p>
                      <a:pPr algn="ctr"/>
                      <a:r>
                        <a:rPr lang="en-US" dirty="0">
                          <a:solidFill>
                            <a:schemeClr val="accent2">
                              <a:lumMod val="75000"/>
                            </a:schemeClr>
                          </a:solidFill>
                        </a:rPr>
                        <a:t>6</a:t>
                      </a:r>
                    </a:p>
                  </a:txBody>
                  <a:tcPr marL="74295" marR="74295" anchor="ctr"/>
                </a:tc>
                <a:tc>
                  <a:txBody>
                    <a:bodyPr/>
                    <a:lstStyle/>
                    <a:p>
                      <a:pPr algn="ctr"/>
                      <a:r>
                        <a:rPr lang="en-US" dirty="0"/>
                        <a:t>6</a:t>
                      </a:r>
                    </a:p>
                  </a:txBody>
                  <a:tcPr marL="74295" marR="74295" anchor="ctr"/>
                </a:tc>
                <a:tc>
                  <a:txBody>
                    <a:bodyPr/>
                    <a:lstStyle/>
                    <a:p>
                      <a:pPr algn="ctr"/>
                      <a:r>
                        <a:rPr lang="en-US" dirty="0"/>
                        <a:t>3</a:t>
                      </a:r>
                    </a:p>
                  </a:txBody>
                  <a:tcPr marL="74295" marR="74295" anchor="ctr"/>
                </a:tc>
                <a:tc>
                  <a:txBody>
                    <a:bodyPr/>
                    <a:lstStyle/>
                    <a:p>
                      <a:pPr algn="ctr"/>
                      <a:r>
                        <a:rPr lang="en-US" dirty="0"/>
                        <a:t>9</a:t>
                      </a:r>
                    </a:p>
                  </a:txBody>
                  <a:tcPr marL="74295" marR="74295" anchor="ctr"/>
                </a:tc>
                <a:tc>
                  <a:txBody>
                    <a:bodyPr/>
                    <a:lstStyle/>
                    <a:p>
                      <a:pPr algn="ctr"/>
                      <a:r>
                        <a:rPr lang="en-US" dirty="0"/>
                        <a:t>6</a:t>
                      </a:r>
                    </a:p>
                  </a:txBody>
                  <a:tcPr marL="74295" marR="74295" anchor="ctr"/>
                </a:tc>
                <a:tc>
                  <a:txBody>
                    <a:bodyPr/>
                    <a:lstStyle/>
                    <a:p>
                      <a:pPr algn="ctr"/>
                      <a:r>
                        <a:rPr lang="en-US" dirty="0"/>
                        <a:t>3</a:t>
                      </a:r>
                    </a:p>
                  </a:txBody>
                  <a:tcPr marL="74295" marR="74295" anchor="ctr"/>
                </a:tc>
                <a:tc>
                  <a:txBody>
                    <a:bodyPr/>
                    <a:lstStyle/>
                    <a:p>
                      <a:pPr algn="ctr"/>
                      <a:r>
                        <a:rPr lang="en-US" dirty="0"/>
                        <a:t>9</a:t>
                      </a:r>
                    </a:p>
                  </a:txBody>
                  <a:tcPr marL="74295" marR="74295" anchor="ctr"/>
                </a:tc>
                <a:tc>
                  <a:txBody>
                    <a:bodyPr/>
                    <a:lstStyle/>
                    <a:p>
                      <a:pPr algn="ctr"/>
                      <a:r>
                        <a:rPr lang="en-US" dirty="0"/>
                        <a:t>6</a:t>
                      </a:r>
                    </a:p>
                  </a:txBody>
                  <a:tcPr marL="74295" marR="74295" anchor="ctr"/>
                </a:tc>
                <a:tc>
                  <a:txBody>
                    <a:bodyPr/>
                    <a:lstStyle/>
                    <a:p>
                      <a:pPr algn="ctr"/>
                      <a:r>
                        <a:rPr lang="en-US" dirty="0"/>
                        <a:t>3</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6"/>
                  </a:ext>
                </a:extLst>
              </a:tr>
              <a:tr h="531056">
                <a:tc>
                  <a:txBody>
                    <a:bodyPr/>
                    <a:lstStyle/>
                    <a:p>
                      <a:pPr algn="ctr"/>
                      <a:r>
                        <a:rPr lang="en-US" dirty="0">
                          <a:solidFill>
                            <a:schemeClr val="accent2">
                              <a:lumMod val="75000"/>
                            </a:schemeClr>
                          </a:solidFill>
                        </a:rPr>
                        <a:t>7</a:t>
                      </a:r>
                    </a:p>
                  </a:txBody>
                  <a:tcPr marL="74295" marR="74295" anchor="ctr"/>
                </a:tc>
                <a:tc>
                  <a:txBody>
                    <a:bodyPr/>
                    <a:lstStyle/>
                    <a:p>
                      <a:pPr algn="ctr"/>
                      <a:r>
                        <a:rPr lang="en-US" dirty="0"/>
                        <a:t>7</a:t>
                      </a:r>
                    </a:p>
                  </a:txBody>
                  <a:tcPr marL="74295" marR="74295" anchor="ctr"/>
                </a:tc>
                <a:tc>
                  <a:txBody>
                    <a:bodyPr/>
                    <a:lstStyle/>
                    <a:p>
                      <a:pPr algn="ctr"/>
                      <a:r>
                        <a:rPr lang="en-US" dirty="0"/>
                        <a:t>5</a:t>
                      </a:r>
                    </a:p>
                  </a:txBody>
                  <a:tcPr marL="74295" marR="74295" anchor="ctr"/>
                </a:tc>
                <a:tc>
                  <a:txBody>
                    <a:bodyPr/>
                    <a:lstStyle/>
                    <a:p>
                      <a:pPr algn="ctr"/>
                      <a:r>
                        <a:rPr lang="en-US" dirty="0"/>
                        <a:t>3</a:t>
                      </a:r>
                    </a:p>
                  </a:txBody>
                  <a:tcPr marL="74295" marR="74295" anchor="ctr"/>
                </a:tc>
                <a:tc>
                  <a:txBody>
                    <a:bodyPr/>
                    <a:lstStyle/>
                    <a:p>
                      <a:pPr algn="ctr"/>
                      <a:r>
                        <a:rPr lang="en-US" dirty="0"/>
                        <a:t>1</a:t>
                      </a:r>
                    </a:p>
                  </a:txBody>
                  <a:tcPr marL="74295" marR="74295" anchor="ctr"/>
                </a:tc>
                <a:tc>
                  <a:txBody>
                    <a:bodyPr/>
                    <a:lstStyle/>
                    <a:p>
                      <a:pPr algn="ctr"/>
                      <a:r>
                        <a:rPr lang="en-US" dirty="0"/>
                        <a:t>8</a:t>
                      </a:r>
                    </a:p>
                  </a:txBody>
                  <a:tcPr marL="74295" marR="74295" anchor="ctr"/>
                </a:tc>
                <a:tc>
                  <a:txBody>
                    <a:bodyPr/>
                    <a:lstStyle/>
                    <a:p>
                      <a:pPr algn="ctr"/>
                      <a:r>
                        <a:rPr lang="en-US" dirty="0"/>
                        <a:t>6</a:t>
                      </a:r>
                    </a:p>
                  </a:txBody>
                  <a:tcPr marL="74295" marR="74295" anchor="ctr"/>
                </a:tc>
                <a:tc>
                  <a:txBody>
                    <a:bodyPr/>
                    <a:lstStyle/>
                    <a:p>
                      <a:pPr algn="ctr"/>
                      <a:r>
                        <a:rPr lang="en-US" dirty="0"/>
                        <a:t>4</a:t>
                      </a:r>
                    </a:p>
                  </a:txBody>
                  <a:tcPr marL="74295" marR="74295" anchor="ctr"/>
                </a:tc>
                <a:tc>
                  <a:txBody>
                    <a:bodyPr/>
                    <a:lstStyle/>
                    <a:p>
                      <a:pPr algn="ctr"/>
                      <a:r>
                        <a:rPr lang="en-US" dirty="0"/>
                        <a:t>2</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7"/>
                  </a:ext>
                </a:extLst>
              </a:tr>
              <a:tr h="531056">
                <a:tc>
                  <a:txBody>
                    <a:bodyPr/>
                    <a:lstStyle/>
                    <a:p>
                      <a:pPr algn="ctr"/>
                      <a:r>
                        <a:rPr lang="en-US" dirty="0">
                          <a:solidFill>
                            <a:schemeClr val="accent2">
                              <a:lumMod val="75000"/>
                            </a:schemeClr>
                          </a:solidFill>
                        </a:rPr>
                        <a:t>8</a:t>
                      </a:r>
                    </a:p>
                  </a:txBody>
                  <a:tcPr marL="74295" marR="74295" anchor="ctr"/>
                </a:tc>
                <a:tc>
                  <a:txBody>
                    <a:bodyPr/>
                    <a:lstStyle/>
                    <a:p>
                      <a:pPr algn="ctr"/>
                      <a:r>
                        <a:rPr lang="en-US" dirty="0"/>
                        <a:t>8</a:t>
                      </a:r>
                    </a:p>
                  </a:txBody>
                  <a:tcPr marL="74295" marR="74295" anchor="ctr"/>
                </a:tc>
                <a:tc>
                  <a:txBody>
                    <a:bodyPr/>
                    <a:lstStyle/>
                    <a:p>
                      <a:pPr algn="ctr"/>
                      <a:r>
                        <a:rPr lang="en-US" dirty="0"/>
                        <a:t>7</a:t>
                      </a:r>
                    </a:p>
                  </a:txBody>
                  <a:tcPr marL="74295" marR="74295" anchor="ctr"/>
                </a:tc>
                <a:tc>
                  <a:txBody>
                    <a:bodyPr/>
                    <a:lstStyle/>
                    <a:p>
                      <a:pPr algn="ctr"/>
                      <a:r>
                        <a:rPr lang="en-US" dirty="0"/>
                        <a:t>6</a:t>
                      </a:r>
                    </a:p>
                  </a:txBody>
                  <a:tcPr marL="74295" marR="74295" anchor="ctr"/>
                </a:tc>
                <a:tc>
                  <a:txBody>
                    <a:bodyPr/>
                    <a:lstStyle/>
                    <a:p>
                      <a:pPr algn="ctr"/>
                      <a:r>
                        <a:rPr lang="en-US" dirty="0"/>
                        <a:t>5</a:t>
                      </a:r>
                    </a:p>
                  </a:txBody>
                  <a:tcPr marL="74295" marR="74295" anchor="ctr"/>
                </a:tc>
                <a:tc>
                  <a:txBody>
                    <a:bodyPr/>
                    <a:lstStyle/>
                    <a:p>
                      <a:pPr algn="ctr"/>
                      <a:r>
                        <a:rPr lang="en-US" dirty="0"/>
                        <a:t>4</a:t>
                      </a:r>
                    </a:p>
                  </a:txBody>
                  <a:tcPr marL="74295" marR="74295" anchor="ctr"/>
                </a:tc>
                <a:tc>
                  <a:txBody>
                    <a:bodyPr/>
                    <a:lstStyle/>
                    <a:p>
                      <a:pPr algn="ctr"/>
                      <a:r>
                        <a:rPr lang="en-US" dirty="0"/>
                        <a:t>3</a:t>
                      </a:r>
                    </a:p>
                  </a:txBody>
                  <a:tcPr marL="74295" marR="74295" anchor="ctr"/>
                </a:tc>
                <a:tc>
                  <a:txBody>
                    <a:bodyPr/>
                    <a:lstStyle/>
                    <a:p>
                      <a:pPr algn="ctr"/>
                      <a:r>
                        <a:rPr lang="en-US" dirty="0"/>
                        <a:t>2</a:t>
                      </a:r>
                    </a:p>
                  </a:txBody>
                  <a:tcPr marL="74295" marR="74295" anchor="ctr"/>
                </a:tc>
                <a:tc>
                  <a:txBody>
                    <a:bodyPr/>
                    <a:lstStyle/>
                    <a:p>
                      <a:pPr algn="ctr"/>
                      <a:r>
                        <a:rPr lang="en-US" dirty="0"/>
                        <a:t>1</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8"/>
                  </a:ext>
                </a:extLst>
              </a:tr>
              <a:tr h="531056">
                <a:tc>
                  <a:txBody>
                    <a:bodyPr/>
                    <a:lstStyle/>
                    <a:p>
                      <a:pPr algn="ctr"/>
                      <a:r>
                        <a:rPr lang="en-US" dirty="0">
                          <a:solidFill>
                            <a:schemeClr val="accent2">
                              <a:lumMod val="75000"/>
                            </a:schemeClr>
                          </a:solidFill>
                        </a:rPr>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9"/>
                  </a:ext>
                </a:extLst>
              </a:tr>
            </a:tbl>
          </a:graphicData>
        </a:graphic>
      </p:graphicFrame>
      <p:sp>
        <p:nvSpPr>
          <p:cNvPr id="6" name="TextBox 5"/>
          <p:cNvSpPr txBox="1"/>
          <p:nvPr/>
        </p:nvSpPr>
        <p:spPr>
          <a:xfrm>
            <a:off x="314325" y="1186168"/>
            <a:ext cx="2619375" cy="4893647"/>
          </a:xfrm>
          <a:prstGeom prst="rect">
            <a:avLst/>
          </a:prstGeom>
          <a:noFill/>
        </p:spPr>
        <p:txBody>
          <a:bodyPr wrap="square" rtlCol="0">
            <a:spAutoFit/>
          </a:bodyPr>
          <a:lstStyle/>
          <a:p>
            <a:r>
              <a:rPr lang="en-US" sz="2400" dirty="0" err="1">
                <a:latin typeface="Roboto" panose="02000000000000000000" pitchFamily="2" charset="0"/>
                <a:ea typeface="Roboto" panose="02000000000000000000" pitchFamily="2" charset="0"/>
              </a:rPr>
              <a:t>Consegues</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preencher</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os</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números</a:t>
            </a:r>
            <a:r>
              <a:rPr lang="en-US" sz="2400" dirty="0">
                <a:latin typeface="Roboto" panose="02000000000000000000" pitchFamily="2" charset="0"/>
                <a:ea typeface="Roboto" panose="02000000000000000000" pitchFamily="2" charset="0"/>
              </a:rPr>
              <a:t> que </a:t>
            </a:r>
            <a:r>
              <a:rPr lang="en-US" sz="2400" dirty="0" err="1">
                <a:latin typeface="Roboto" panose="02000000000000000000" pitchFamily="2" charset="0"/>
                <a:ea typeface="Roboto" panose="02000000000000000000" pitchFamily="2" charset="0"/>
              </a:rPr>
              <a:t>faltam</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neste</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quadrado</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védico</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multiplicando</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os</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números</a:t>
            </a:r>
            <a:r>
              <a:rPr lang="en-US" sz="2400" dirty="0">
                <a:latin typeface="Roboto" panose="02000000000000000000" pitchFamily="2" charset="0"/>
                <a:ea typeface="Roboto" panose="02000000000000000000" pitchFamily="2" charset="0"/>
              </a:rPr>
              <a:t> no </a:t>
            </a:r>
            <a:r>
              <a:rPr lang="en-US" sz="2400" dirty="0" err="1">
                <a:latin typeface="Roboto" panose="02000000000000000000" pitchFamily="2" charset="0"/>
                <a:ea typeface="Roboto" panose="02000000000000000000" pitchFamily="2" charset="0"/>
              </a:rPr>
              <a:t>começo</a:t>
            </a:r>
            <a:r>
              <a:rPr lang="en-US" sz="2400" dirty="0">
                <a:latin typeface="Roboto" panose="02000000000000000000" pitchFamily="2" charset="0"/>
                <a:ea typeface="Roboto" panose="02000000000000000000" pitchFamily="2" charset="0"/>
              </a:rPr>
              <a:t> de </a:t>
            </a:r>
            <a:r>
              <a:rPr lang="en-US" sz="2400" dirty="0" err="1">
                <a:latin typeface="Roboto" panose="02000000000000000000" pitchFamily="2" charset="0"/>
                <a:ea typeface="Roboto" panose="02000000000000000000" pitchFamily="2" charset="0"/>
              </a:rPr>
              <a:t>cada</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linha</a:t>
            </a:r>
            <a:r>
              <a:rPr lang="en-US" sz="2400" dirty="0">
                <a:latin typeface="Roboto" panose="02000000000000000000" pitchFamily="2" charset="0"/>
                <a:ea typeface="Roboto" panose="02000000000000000000" pitchFamily="2" charset="0"/>
              </a:rPr>
              <a:t> e </a:t>
            </a:r>
            <a:r>
              <a:rPr lang="en-US" sz="2400" dirty="0" err="1">
                <a:latin typeface="Roboto" panose="02000000000000000000" pitchFamily="2" charset="0"/>
                <a:ea typeface="Roboto" panose="02000000000000000000" pitchFamily="2" charset="0"/>
              </a:rPr>
              <a:t>coluna</a:t>
            </a:r>
            <a:r>
              <a:rPr lang="en-US" sz="2400" dirty="0">
                <a:latin typeface="Roboto" panose="02000000000000000000" pitchFamily="2" charset="0"/>
                <a:ea typeface="Roboto" panose="02000000000000000000" pitchFamily="2" charset="0"/>
              </a:rPr>
              <a:t>, e </a:t>
            </a:r>
            <a:r>
              <a:rPr lang="en-US" sz="2400" dirty="0" err="1">
                <a:latin typeface="Roboto" panose="02000000000000000000" pitchFamily="2" charset="0"/>
                <a:ea typeface="Roboto" panose="02000000000000000000" pitchFamily="2" charset="0"/>
              </a:rPr>
              <a:t>depois</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somando</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os</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dois</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dígitos</a:t>
            </a:r>
            <a:r>
              <a:rPr lang="en-US" sz="2400" dirty="0">
                <a:latin typeface="Roboto" panose="02000000000000000000" pitchFamily="2" charset="0"/>
                <a:ea typeface="Roboto" panose="02000000000000000000" pitchFamily="2" charset="0"/>
              </a:rPr>
              <a:t> do </a:t>
            </a:r>
            <a:r>
              <a:rPr lang="en-US" sz="2400" dirty="0" err="1">
                <a:latin typeface="Roboto" panose="02000000000000000000" pitchFamily="2" charset="0"/>
                <a:ea typeface="Roboto" panose="02000000000000000000" pitchFamily="2" charset="0"/>
              </a:rPr>
              <a:t>resultado</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quando</a:t>
            </a:r>
            <a:r>
              <a:rPr lang="en-US" sz="2400" dirty="0">
                <a:latin typeface="Roboto" panose="02000000000000000000" pitchFamily="2" charset="0"/>
                <a:ea typeface="Roboto" panose="02000000000000000000" pitchFamily="2" charset="0"/>
              </a:rPr>
              <a:t> for o </a:t>
            </a:r>
            <a:r>
              <a:rPr lang="en-US" sz="2400" dirty="0" err="1">
                <a:latin typeface="Roboto" panose="02000000000000000000" pitchFamily="2" charset="0"/>
                <a:ea typeface="Roboto" panose="02000000000000000000" pitchFamily="2" charset="0"/>
              </a:rPr>
              <a:t>caso</a:t>
            </a:r>
            <a:r>
              <a:rPr lang="en-US" sz="2400" dirty="0">
                <a:latin typeface="Roboto" panose="02000000000000000000" pitchFamily="2" charset="0"/>
                <a:ea typeface="Roboto" panose="02000000000000000000" pitchFamily="2"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2119837117"/>
              </p:ext>
            </p:extLst>
          </p:nvPr>
        </p:nvGraphicFramePr>
        <p:xfrm>
          <a:off x="3224213" y="1148857"/>
          <a:ext cx="6367463" cy="5310560"/>
        </p:xfrm>
        <a:graphic>
          <a:graphicData uri="http://schemas.openxmlformats.org/drawingml/2006/table">
            <a:tbl>
              <a:tblPr firstRow="1" bandRow="1">
                <a:tableStyleId>{5940675A-B579-460E-94D1-54222C63F5DA}</a:tableStyleId>
              </a:tblPr>
              <a:tblGrid>
                <a:gridCol w="612134">
                  <a:extLst>
                    <a:ext uri="{9D8B030D-6E8A-4147-A177-3AD203B41FA5}">
                      <a16:colId xmlns="" xmlns:a16="http://schemas.microsoft.com/office/drawing/2014/main" val="20000"/>
                    </a:ext>
                  </a:extLst>
                </a:gridCol>
                <a:gridCol w="618446">
                  <a:extLst>
                    <a:ext uri="{9D8B030D-6E8A-4147-A177-3AD203B41FA5}">
                      <a16:colId xmlns="" xmlns:a16="http://schemas.microsoft.com/office/drawing/2014/main" val="20001"/>
                    </a:ext>
                  </a:extLst>
                </a:gridCol>
                <a:gridCol w="694173">
                  <a:extLst>
                    <a:ext uri="{9D8B030D-6E8A-4147-A177-3AD203B41FA5}">
                      <a16:colId xmlns="" xmlns:a16="http://schemas.microsoft.com/office/drawing/2014/main" val="20002"/>
                    </a:ext>
                  </a:extLst>
                </a:gridCol>
                <a:gridCol w="668931">
                  <a:extLst>
                    <a:ext uri="{9D8B030D-6E8A-4147-A177-3AD203B41FA5}">
                      <a16:colId xmlns="" xmlns:a16="http://schemas.microsoft.com/office/drawing/2014/main" val="20003"/>
                    </a:ext>
                  </a:extLst>
                </a:gridCol>
                <a:gridCol w="593203">
                  <a:extLst>
                    <a:ext uri="{9D8B030D-6E8A-4147-A177-3AD203B41FA5}">
                      <a16:colId xmlns="" xmlns:a16="http://schemas.microsoft.com/office/drawing/2014/main" val="20004"/>
                    </a:ext>
                  </a:extLst>
                </a:gridCol>
                <a:gridCol w="580581">
                  <a:extLst>
                    <a:ext uri="{9D8B030D-6E8A-4147-A177-3AD203B41FA5}">
                      <a16:colId xmlns="" xmlns:a16="http://schemas.microsoft.com/office/drawing/2014/main" val="20005"/>
                    </a:ext>
                  </a:extLst>
                </a:gridCol>
                <a:gridCol w="618446">
                  <a:extLst>
                    <a:ext uri="{9D8B030D-6E8A-4147-A177-3AD203B41FA5}">
                      <a16:colId xmlns="" xmlns:a16="http://schemas.microsoft.com/office/drawing/2014/main" val="20006"/>
                    </a:ext>
                  </a:extLst>
                </a:gridCol>
                <a:gridCol w="656309">
                  <a:extLst>
                    <a:ext uri="{9D8B030D-6E8A-4147-A177-3AD203B41FA5}">
                      <a16:colId xmlns="" xmlns:a16="http://schemas.microsoft.com/office/drawing/2014/main" val="20007"/>
                    </a:ext>
                  </a:extLst>
                </a:gridCol>
                <a:gridCol w="694173">
                  <a:extLst>
                    <a:ext uri="{9D8B030D-6E8A-4147-A177-3AD203B41FA5}">
                      <a16:colId xmlns="" xmlns:a16="http://schemas.microsoft.com/office/drawing/2014/main" val="20008"/>
                    </a:ext>
                  </a:extLst>
                </a:gridCol>
                <a:gridCol w="631067">
                  <a:extLst>
                    <a:ext uri="{9D8B030D-6E8A-4147-A177-3AD203B41FA5}">
                      <a16:colId xmlns="" xmlns:a16="http://schemas.microsoft.com/office/drawing/2014/main" val="20009"/>
                    </a:ext>
                  </a:extLst>
                </a:gridCol>
              </a:tblGrid>
              <a:tr h="531056">
                <a:tc>
                  <a:txBody>
                    <a:bodyPr/>
                    <a:lstStyle/>
                    <a:p>
                      <a:pPr algn="ctr"/>
                      <a:r>
                        <a:rPr lang="en-US" dirty="0">
                          <a:solidFill>
                            <a:schemeClr val="accent2">
                              <a:lumMod val="75000"/>
                            </a:schemeClr>
                          </a:solidFill>
                        </a:rPr>
                        <a:t>0</a:t>
                      </a:r>
                    </a:p>
                  </a:txBody>
                  <a:tcPr marL="74295" marR="74295" anchor="ctr"/>
                </a:tc>
                <a:tc>
                  <a:txBody>
                    <a:bodyPr/>
                    <a:lstStyle/>
                    <a:p>
                      <a:pPr algn="ctr"/>
                      <a:r>
                        <a:rPr lang="en-US" dirty="0">
                          <a:solidFill>
                            <a:schemeClr val="accent2">
                              <a:lumMod val="75000"/>
                            </a:schemeClr>
                          </a:solidFill>
                        </a:rPr>
                        <a:t>1</a:t>
                      </a:r>
                    </a:p>
                  </a:txBody>
                  <a:tcPr marL="74295" marR="74295" anchor="ctr"/>
                </a:tc>
                <a:tc>
                  <a:txBody>
                    <a:bodyPr/>
                    <a:lstStyle/>
                    <a:p>
                      <a:pPr algn="ctr"/>
                      <a:r>
                        <a:rPr lang="en-US" dirty="0">
                          <a:solidFill>
                            <a:schemeClr val="accent2">
                              <a:lumMod val="75000"/>
                            </a:schemeClr>
                          </a:solidFill>
                        </a:rPr>
                        <a:t>2</a:t>
                      </a:r>
                    </a:p>
                  </a:txBody>
                  <a:tcPr marL="74295" marR="74295" anchor="ctr"/>
                </a:tc>
                <a:tc>
                  <a:txBody>
                    <a:bodyPr/>
                    <a:lstStyle/>
                    <a:p>
                      <a:pPr algn="ctr"/>
                      <a:r>
                        <a:rPr lang="en-US" dirty="0">
                          <a:solidFill>
                            <a:schemeClr val="accent2">
                              <a:lumMod val="75000"/>
                            </a:schemeClr>
                          </a:solidFill>
                        </a:rPr>
                        <a:t>3</a:t>
                      </a:r>
                    </a:p>
                  </a:txBody>
                  <a:tcPr marL="74295" marR="74295" anchor="ctr"/>
                </a:tc>
                <a:tc>
                  <a:txBody>
                    <a:bodyPr/>
                    <a:lstStyle/>
                    <a:p>
                      <a:pPr algn="ctr"/>
                      <a:r>
                        <a:rPr lang="en-US" dirty="0">
                          <a:solidFill>
                            <a:schemeClr val="accent2">
                              <a:lumMod val="75000"/>
                            </a:schemeClr>
                          </a:solidFill>
                        </a:rPr>
                        <a:t>4</a:t>
                      </a:r>
                    </a:p>
                  </a:txBody>
                  <a:tcPr marL="74295" marR="74295" anchor="ctr"/>
                </a:tc>
                <a:tc>
                  <a:txBody>
                    <a:bodyPr/>
                    <a:lstStyle/>
                    <a:p>
                      <a:pPr algn="ctr"/>
                      <a:r>
                        <a:rPr lang="en-US" dirty="0">
                          <a:solidFill>
                            <a:schemeClr val="accent2">
                              <a:lumMod val="75000"/>
                            </a:schemeClr>
                          </a:solidFill>
                        </a:rPr>
                        <a:t>5</a:t>
                      </a:r>
                    </a:p>
                  </a:txBody>
                  <a:tcPr marL="74295" marR="74295" anchor="ctr">
                    <a:solidFill>
                      <a:schemeClr val="bg1"/>
                    </a:solidFill>
                  </a:tcPr>
                </a:tc>
                <a:tc>
                  <a:txBody>
                    <a:bodyPr/>
                    <a:lstStyle/>
                    <a:p>
                      <a:pPr algn="ctr"/>
                      <a:r>
                        <a:rPr lang="en-US" dirty="0">
                          <a:solidFill>
                            <a:schemeClr val="accent2">
                              <a:lumMod val="75000"/>
                            </a:schemeClr>
                          </a:solidFill>
                        </a:rPr>
                        <a:t>6</a:t>
                      </a:r>
                    </a:p>
                  </a:txBody>
                  <a:tcPr marL="74295" marR="74295" anchor="ctr">
                    <a:solidFill>
                      <a:schemeClr val="bg1"/>
                    </a:solidFill>
                  </a:tcPr>
                </a:tc>
                <a:tc>
                  <a:txBody>
                    <a:bodyPr/>
                    <a:lstStyle/>
                    <a:p>
                      <a:pPr algn="ctr"/>
                      <a:r>
                        <a:rPr lang="en-US" dirty="0">
                          <a:solidFill>
                            <a:schemeClr val="accent2">
                              <a:lumMod val="75000"/>
                            </a:schemeClr>
                          </a:solidFill>
                        </a:rPr>
                        <a:t>7</a:t>
                      </a:r>
                    </a:p>
                  </a:txBody>
                  <a:tcPr marL="74295" marR="74295" anchor="ctr">
                    <a:solidFill>
                      <a:schemeClr val="bg1"/>
                    </a:solidFill>
                  </a:tcPr>
                </a:tc>
                <a:tc>
                  <a:txBody>
                    <a:bodyPr/>
                    <a:lstStyle/>
                    <a:p>
                      <a:pPr algn="ctr"/>
                      <a:r>
                        <a:rPr lang="en-US" dirty="0">
                          <a:solidFill>
                            <a:schemeClr val="accent2">
                              <a:lumMod val="75000"/>
                            </a:schemeClr>
                          </a:solidFill>
                        </a:rPr>
                        <a:t>8</a:t>
                      </a:r>
                    </a:p>
                  </a:txBody>
                  <a:tcPr marL="74295" marR="74295" anchor="ctr">
                    <a:solidFill>
                      <a:schemeClr val="bg1"/>
                    </a:solidFill>
                  </a:tcPr>
                </a:tc>
                <a:tc>
                  <a:txBody>
                    <a:bodyPr/>
                    <a:lstStyle/>
                    <a:p>
                      <a:pPr algn="ctr"/>
                      <a:r>
                        <a:rPr lang="en-US" dirty="0">
                          <a:solidFill>
                            <a:schemeClr val="accent2">
                              <a:lumMod val="75000"/>
                            </a:schemeClr>
                          </a:solidFill>
                        </a:rPr>
                        <a:t>9</a:t>
                      </a:r>
                    </a:p>
                  </a:txBody>
                  <a:tcPr marL="74295" marR="74295" anchor="ctr">
                    <a:solidFill>
                      <a:schemeClr val="bg1"/>
                    </a:solidFill>
                  </a:tcPr>
                </a:tc>
                <a:extLst>
                  <a:ext uri="{0D108BD9-81ED-4DB2-BD59-A6C34878D82A}">
                    <a16:rowId xmlns="" xmlns:a16="http://schemas.microsoft.com/office/drawing/2014/main" val="10000"/>
                  </a:ext>
                </a:extLst>
              </a:tr>
              <a:tr h="531056">
                <a:tc>
                  <a:txBody>
                    <a:bodyPr/>
                    <a:lstStyle/>
                    <a:p>
                      <a:pPr algn="ctr"/>
                      <a:r>
                        <a:rPr lang="en-US" dirty="0">
                          <a:solidFill>
                            <a:schemeClr val="accent2">
                              <a:lumMod val="75000"/>
                            </a:schemeClr>
                          </a:solidFill>
                        </a:rPr>
                        <a:t>1</a:t>
                      </a:r>
                    </a:p>
                  </a:txBody>
                  <a:tcPr marL="74295" marR="74295" anchor="ctr"/>
                </a:tc>
                <a:tc>
                  <a:txBody>
                    <a:bodyPr/>
                    <a:lstStyle/>
                    <a:p>
                      <a:pPr algn="ctr"/>
                      <a:r>
                        <a:rPr lang="en-US" dirty="0"/>
                        <a:t>1</a:t>
                      </a:r>
                    </a:p>
                  </a:txBody>
                  <a:tcPr marL="74295" marR="74295" anchor="ctr"/>
                </a:tc>
                <a:tc>
                  <a:txBody>
                    <a:bodyPr/>
                    <a:lstStyle/>
                    <a:p>
                      <a:pPr algn="ctr"/>
                      <a:r>
                        <a:rPr lang="en-US" dirty="0"/>
                        <a:t>2</a:t>
                      </a:r>
                    </a:p>
                  </a:txBody>
                  <a:tcPr marL="74295" marR="74295" anchor="ctr"/>
                </a:tc>
                <a:tc>
                  <a:txBody>
                    <a:bodyPr/>
                    <a:lstStyle/>
                    <a:p>
                      <a:pPr algn="ctr"/>
                      <a:r>
                        <a:rPr lang="en-US" dirty="0"/>
                        <a:t>3</a:t>
                      </a:r>
                    </a:p>
                  </a:txBody>
                  <a:tcPr marL="74295" marR="74295" anchor="ctr"/>
                </a:tc>
                <a:tc>
                  <a:txBody>
                    <a:bodyPr/>
                    <a:lstStyle/>
                    <a:p>
                      <a:pPr algn="ctr"/>
                      <a:r>
                        <a:rPr lang="en-US" dirty="0"/>
                        <a:t>4</a:t>
                      </a:r>
                    </a:p>
                  </a:txBody>
                  <a:tcPr marL="74295" marR="74295" anchor="ct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extLst>
                  <a:ext uri="{0D108BD9-81ED-4DB2-BD59-A6C34878D82A}">
                    <a16:rowId xmlns="" xmlns:a16="http://schemas.microsoft.com/office/drawing/2014/main" val="10001"/>
                  </a:ext>
                </a:extLst>
              </a:tr>
              <a:tr h="531056">
                <a:tc>
                  <a:txBody>
                    <a:bodyPr/>
                    <a:lstStyle/>
                    <a:p>
                      <a:pPr algn="ctr"/>
                      <a:r>
                        <a:rPr lang="en-US" dirty="0">
                          <a:solidFill>
                            <a:schemeClr val="accent2">
                              <a:lumMod val="75000"/>
                            </a:schemeClr>
                          </a:solidFill>
                        </a:rPr>
                        <a:t>2</a:t>
                      </a:r>
                    </a:p>
                  </a:txBody>
                  <a:tcPr marL="74295" marR="74295" anchor="ctr"/>
                </a:tc>
                <a:tc>
                  <a:txBody>
                    <a:bodyPr/>
                    <a:lstStyle/>
                    <a:p>
                      <a:pPr algn="ctr"/>
                      <a:r>
                        <a:rPr lang="en-US" dirty="0"/>
                        <a:t>2</a:t>
                      </a:r>
                    </a:p>
                  </a:txBody>
                  <a:tcPr marL="74295" marR="74295" anchor="ctr"/>
                </a:tc>
                <a:tc>
                  <a:txBody>
                    <a:bodyPr/>
                    <a:lstStyle/>
                    <a:p>
                      <a:pPr algn="ctr"/>
                      <a:r>
                        <a:rPr lang="en-US" dirty="0"/>
                        <a:t>4</a:t>
                      </a:r>
                    </a:p>
                  </a:txBody>
                  <a:tcPr marL="74295" marR="74295" anchor="ctr"/>
                </a:tc>
                <a:tc>
                  <a:txBody>
                    <a:bodyPr/>
                    <a:lstStyle/>
                    <a:p>
                      <a:pPr algn="ctr"/>
                      <a:r>
                        <a:rPr lang="en-US" dirty="0"/>
                        <a:t>6</a:t>
                      </a:r>
                    </a:p>
                  </a:txBody>
                  <a:tcPr marL="74295" marR="74295" anchor="ctr"/>
                </a:tc>
                <a:tc>
                  <a:txBody>
                    <a:bodyPr/>
                    <a:lstStyle/>
                    <a:p>
                      <a:pPr algn="ctr"/>
                      <a:r>
                        <a:rPr lang="en-US" dirty="0"/>
                        <a:t>8</a:t>
                      </a:r>
                    </a:p>
                  </a:txBody>
                  <a:tcPr marL="74295" marR="74295" anchor="ct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extLst>
                  <a:ext uri="{0D108BD9-81ED-4DB2-BD59-A6C34878D82A}">
                    <a16:rowId xmlns="" xmlns:a16="http://schemas.microsoft.com/office/drawing/2014/main" val="10002"/>
                  </a:ext>
                </a:extLst>
              </a:tr>
              <a:tr h="531056">
                <a:tc>
                  <a:txBody>
                    <a:bodyPr/>
                    <a:lstStyle/>
                    <a:p>
                      <a:pPr algn="ctr"/>
                      <a:r>
                        <a:rPr lang="en-US" dirty="0">
                          <a:solidFill>
                            <a:schemeClr val="accent2">
                              <a:lumMod val="75000"/>
                            </a:schemeClr>
                          </a:solidFill>
                        </a:rPr>
                        <a:t>3</a:t>
                      </a:r>
                    </a:p>
                  </a:txBody>
                  <a:tcPr marL="74295" marR="74295" anchor="ctr"/>
                </a:tc>
                <a:tc>
                  <a:txBody>
                    <a:bodyPr/>
                    <a:lstStyle/>
                    <a:p>
                      <a:pPr algn="ctr"/>
                      <a:r>
                        <a:rPr lang="en-US" dirty="0"/>
                        <a:t>3</a:t>
                      </a:r>
                    </a:p>
                  </a:txBody>
                  <a:tcPr marL="74295" marR="74295" anchor="ctr"/>
                </a:tc>
                <a:tc>
                  <a:txBody>
                    <a:bodyPr/>
                    <a:lstStyle/>
                    <a:p>
                      <a:pPr algn="ctr"/>
                      <a:r>
                        <a:rPr lang="en-US" dirty="0"/>
                        <a:t>6</a:t>
                      </a:r>
                    </a:p>
                  </a:txBody>
                  <a:tcPr marL="74295" marR="74295" anchor="ctr"/>
                </a:tc>
                <a:tc>
                  <a:txBody>
                    <a:bodyPr/>
                    <a:lstStyle/>
                    <a:p>
                      <a:pPr algn="ctr"/>
                      <a:r>
                        <a:rPr lang="en-US" dirty="0"/>
                        <a:t>9</a:t>
                      </a:r>
                    </a:p>
                  </a:txBody>
                  <a:tcPr marL="74295" marR="74295" anchor="ctr"/>
                </a:tc>
                <a:tc>
                  <a:txBody>
                    <a:bodyPr/>
                    <a:lstStyle/>
                    <a:p>
                      <a:pPr algn="ctr"/>
                      <a:r>
                        <a:rPr lang="en-US" dirty="0"/>
                        <a:t>3</a:t>
                      </a:r>
                    </a:p>
                  </a:txBody>
                  <a:tcPr marL="74295" marR="74295" anchor="ctr">
                    <a:solidFill>
                      <a:schemeClr val="bg1">
                        <a:lumMod val="95000"/>
                      </a:schemeClr>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extLst>
                  <a:ext uri="{0D108BD9-81ED-4DB2-BD59-A6C34878D82A}">
                    <a16:rowId xmlns="" xmlns:a16="http://schemas.microsoft.com/office/drawing/2014/main" val="10003"/>
                  </a:ext>
                </a:extLst>
              </a:tr>
              <a:tr h="531056">
                <a:tc>
                  <a:txBody>
                    <a:bodyPr/>
                    <a:lstStyle/>
                    <a:p>
                      <a:pPr algn="ctr"/>
                      <a:r>
                        <a:rPr lang="en-US" dirty="0">
                          <a:solidFill>
                            <a:schemeClr val="accent2">
                              <a:lumMod val="75000"/>
                            </a:schemeClr>
                          </a:solidFill>
                        </a:rPr>
                        <a:t>4</a:t>
                      </a:r>
                    </a:p>
                  </a:txBody>
                  <a:tcPr marL="74295" marR="74295" anchor="ctr"/>
                </a:tc>
                <a:tc>
                  <a:txBody>
                    <a:bodyPr/>
                    <a:lstStyle/>
                    <a:p>
                      <a:pPr algn="ctr"/>
                      <a:r>
                        <a:rPr lang="en-US" dirty="0"/>
                        <a:t>4</a:t>
                      </a:r>
                    </a:p>
                  </a:txBody>
                  <a:tcPr marL="74295" marR="74295" anchor="ctr"/>
                </a:tc>
                <a:tc>
                  <a:txBody>
                    <a:bodyPr/>
                    <a:lstStyle/>
                    <a:p>
                      <a:pPr algn="ctr"/>
                      <a:r>
                        <a:rPr lang="en-US" dirty="0"/>
                        <a:t>8</a:t>
                      </a:r>
                    </a:p>
                  </a:txBody>
                  <a:tcPr marL="74295" marR="74295" anchor="ctr"/>
                </a:tc>
                <a:tc>
                  <a:txBody>
                    <a:bodyPr/>
                    <a:lstStyle/>
                    <a:p>
                      <a:pPr algn="ctr"/>
                      <a:r>
                        <a:rPr lang="en-US" dirty="0"/>
                        <a:t>3</a:t>
                      </a:r>
                    </a:p>
                  </a:txBody>
                  <a:tcPr marL="74295" marR="74295" anchor="ctr">
                    <a:solidFill>
                      <a:schemeClr val="bg1">
                        <a:lumMod val="95000"/>
                      </a:schemeClr>
                    </a:solidFill>
                  </a:tcPr>
                </a:tc>
                <a:tc>
                  <a:txBody>
                    <a:bodyPr/>
                    <a:lstStyle/>
                    <a:p>
                      <a:pPr algn="ctr"/>
                      <a:r>
                        <a:rPr lang="en-US" dirty="0"/>
                        <a:t>7</a:t>
                      </a:r>
                    </a:p>
                  </a:txBody>
                  <a:tcPr marL="74295" marR="74295" anchor="ctr">
                    <a:solidFill>
                      <a:schemeClr val="bg1">
                        <a:lumMod val="95000"/>
                      </a:schemeClr>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extLst>
                  <a:ext uri="{0D108BD9-81ED-4DB2-BD59-A6C34878D82A}">
                    <a16:rowId xmlns="" xmlns:a16="http://schemas.microsoft.com/office/drawing/2014/main" val="10004"/>
                  </a:ext>
                </a:extLst>
              </a:tr>
              <a:tr h="531056">
                <a:tc>
                  <a:txBody>
                    <a:bodyPr/>
                    <a:lstStyle/>
                    <a:p>
                      <a:pPr algn="ctr"/>
                      <a:r>
                        <a:rPr lang="en-US" dirty="0">
                          <a:solidFill>
                            <a:schemeClr val="accent2">
                              <a:lumMod val="75000"/>
                            </a:schemeClr>
                          </a:solidFill>
                        </a:rPr>
                        <a:t>5</a:t>
                      </a:r>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extLst>
                  <a:ext uri="{0D108BD9-81ED-4DB2-BD59-A6C34878D82A}">
                    <a16:rowId xmlns="" xmlns:a16="http://schemas.microsoft.com/office/drawing/2014/main" val="10005"/>
                  </a:ext>
                </a:extLst>
              </a:tr>
              <a:tr h="531056">
                <a:tc>
                  <a:txBody>
                    <a:bodyPr/>
                    <a:lstStyle/>
                    <a:p>
                      <a:pPr algn="ctr"/>
                      <a:r>
                        <a:rPr lang="en-US" dirty="0">
                          <a:solidFill>
                            <a:schemeClr val="accent2">
                              <a:lumMod val="75000"/>
                            </a:schemeClr>
                          </a:solidFill>
                        </a:rPr>
                        <a:t>6</a:t>
                      </a:r>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extLst>
                  <a:ext uri="{0D108BD9-81ED-4DB2-BD59-A6C34878D82A}">
                    <a16:rowId xmlns="" xmlns:a16="http://schemas.microsoft.com/office/drawing/2014/main" val="10006"/>
                  </a:ext>
                </a:extLst>
              </a:tr>
              <a:tr h="531056">
                <a:tc>
                  <a:txBody>
                    <a:bodyPr/>
                    <a:lstStyle/>
                    <a:p>
                      <a:pPr algn="ctr"/>
                      <a:r>
                        <a:rPr lang="en-US" dirty="0">
                          <a:solidFill>
                            <a:schemeClr val="accent2">
                              <a:lumMod val="75000"/>
                            </a:schemeClr>
                          </a:solidFill>
                        </a:rPr>
                        <a:t>7</a:t>
                      </a:r>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extLst>
                  <a:ext uri="{0D108BD9-81ED-4DB2-BD59-A6C34878D82A}">
                    <a16:rowId xmlns="" xmlns:a16="http://schemas.microsoft.com/office/drawing/2014/main" val="10007"/>
                  </a:ext>
                </a:extLst>
              </a:tr>
              <a:tr h="531056">
                <a:tc>
                  <a:txBody>
                    <a:bodyPr/>
                    <a:lstStyle/>
                    <a:p>
                      <a:pPr algn="ctr"/>
                      <a:r>
                        <a:rPr lang="en-US" dirty="0">
                          <a:solidFill>
                            <a:schemeClr val="accent2">
                              <a:lumMod val="75000"/>
                            </a:schemeClr>
                          </a:solidFill>
                        </a:rPr>
                        <a:t>8</a:t>
                      </a:r>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extLst>
                  <a:ext uri="{0D108BD9-81ED-4DB2-BD59-A6C34878D82A}">
                    <a16:rowId xmlns="" xmlns:a16="http://schemas.microsoft.com/office/drawing/2014/main" val="10008"/>
                  </a:ext>
                </a:extLst>
              </a:tr>
              <a:tr h="531056">
                <a:tc>
                  <a:txBody>
                    <a:bodyPr/>
                    <a:lstStyle/>
                    <a:p>
                      <a:pPr algn="ctr"/>
                      <a:r>
                        <a:rPr lang="en-US" dirty="0">
                          <a:solidFill>
                            <a:schemeClr val="accent2">
                              <a:lumMod val="75000"/>
                            </a:schemeClr>
                          </a:solidFill>
                        </a:rPr>
                        <a:t>9</a:t>
                      </a:r>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tc>
                  <a:txBody>
                    <a:bodyPr/>
                    <a:lstStyle/>
                    <a:p>
                      <a:pPr algn="ctr"/>
                      <a:endParaRPr lang="en-US" dirty="0"/>
                    </a:p>
                  </a:txBody>
                  <a:tcPr marL="74295" marR="74295" anchor="ctr">
                    <a:solidFill>
                      <a:schemeClr val="bg1"/>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79889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51" y="820617"/>
            <a:ext cx="2565124" cy="5468330"/>
          </a:xfrm>
        </p:spPr>
        <p:txBody>
          <a:bodyPr anchor="t">
            <a:normAutofit fontScale="90000"/>
          </a:bodyPr>
          <a:lstStyle/>
          <a:p>
            <a:r>
              <a:rPr lang="en-US" sz="2700" dirty="0" err="1">
                <a:latin typeface="Roboto" panose="02000000000000000000" pitchFamily="2" charset="0"/>
                <a:ea typeface="Roboto" panose="02000000000000000000" pitchFamily="2" charset="0"/>
              </a:rPr>
              <a:t>Criar</a:t>
            </a:r>
            <a:r>
              <a:rPr lang="en-US" sz="2700" dirty="0">
                <a:latin typeface="Roboto" panose="02000000000000000000" pitchFamily="2" charset="0"/>
                <a:ea typeface="Roboto" panose="02000000000000000000" pitchFamily="2" charset="0"/>
              </a:rPr>
              <a:t> </a:t>
            </a:r>
            <a:r>
              <a:rPr lang="en-US" sz="2700" dirty="0" err="1">
                <a:latin typeface="Roboto" panose="02000000000000000000" pitchFamily="2" charset="0"/>
                <a:ea typeface="Roboto" panose="02000000000000000000" pitchFamily="2" charset="0"/>
              </a:rPr>
              <a:t>padrões</a:t>
            </a:r>
            <a:r>
              <a:rPr lang="en-US" sz="2700" dirty="0">
                <a:latin typeface="Roboto" panose="02000000000000000000" pitchFamily="2" charset="0"/>
                <a:ea typeface="Roboto" panose="02000000000000000000" pitchFamily="2" charset="0"/>
              </a:rPr>
              <a:t> </a:t>
            </a:r>
            <a:r>
              <a:rPr lang="en-US" sz="2700" dirty="0" err="1">
                <a:latin typeface="Roboto" panose="02000000000000000000" pitchFamily="2" charset="0"/>
                <a:ea typeface="Roboto" panose="02000000000000000000" pitchFamily="2" charset="0"/>
              </a:rPr>
              <a:t>usando</a:t>
            </a:r>
            <a:r>
              <a:rPr lang="en-US" sz="2700" dirty="0">
                <a:latin typeface="Roboto" panose="02000000000000000000" pitchFamily="2" charset="0"/>
                <a:ea typeface="Roboto" panose="02000000000000000000" pitchFamily="2" charset="0"/>
              </a:rPr>
              <a:t> o </a:t>
            </a:r>
            <a:r>
              <a:rPr lang="en-US" sz="2700" dirty="0" err="1">
                <a:latin typeface="Roboto" panose="02000000000000000000" pitchFamily="2" charset="0"/>
                <a:ea typeface="Roboto" panose="02000000000000000000" pitchFamily="2" charset="0"/>
              </a:rPr>
              <a:t>Quadrado</a:t>
            </a:r>
            <a:r>
              <a:rPr lang="en-US" sz="2700" dirty="0">
                <a:latin typeface="Roboto" panose="02000000000000000000" pitchFamily="2" charset="0"/>
                <a:ea typeface="Roboto" panose="02000000000000000000" pitchFamily="2" charset="0"/>
              </a:rPr>
              <a:t> </a:t>
            </a:r>
            <a:r>
              <a:rPr lang="en-US" sz="2700" dirty="0" err="1">
                <a:latin typeface="Roboto" panose="02000000000000000000" pitchFamily="2" charset="0"/>
                <a:ea typeface="Roboto" panose="02000000000000000000" pitchFamily="2" charset="0"/>
              </a:rPr>
              <a:t>Védico</a:t>
            </a:r>
            <a:r>
              <a:rPr lang="en-US" sz="2700" dirty="0">
                <a:latin typeface="Roboto" panose="02000000000000000000" pitchFamily="2" charset="0"/>
                <a:ea typeface="Roboto" panose="02000000000000000000" pitchFamily="2" charset="0"/>
              </a:rPr>
              <a:t> </a:t>
            </a:r>
            <a:r>
              <a:rPr lang="en-US" sz="3200" dirty="0">
                <a:latin typeface="Roboto" panose="02000000000000000000" pitchFamily="2" charset="0"/>
                <a:ea typeface="Roboto" panose="02000000000000000000" pitchFamily="2" charset="0"/>
              </a:rPr>
              <a:t/>
            </a:r>
            <a:br>
              <a:rPr lang="en-US" sz="3200" dirty="0">
                <a:latin typeface="Roboto" panose="02000000000000000000" pitchFamily="2" charset="0"/>
                <a:ea typeface="Roboto" panose="02000000000000000000" pitchFamily="2" charset="0"/>
              </a:rPr>
            </a:br>
            <a:r>
              <a:rPr lang="en-US" sz="3100" dirty="0">
                <a:latin typeface="Roboto" panose="02000000000000000000" pitchFamily="2" charset="0"/>
                <a:ea typeface="Roboto" panose="02000000000000000000" pitchFamily="2" charset="0"/>
              </a:rPr>
              <a:t/>
            </a:r>
            <a:br>
              <a:rPr lang="en-US" sz="3100" dirty="0">
                <a:latin typeface="Roboto" panose="02000000000000000000" pitchFamily="2" charset="0"/>
                <a:ea typeface="Roboto" panose="02000000000000000000" pitchFamily="2" charset="0"/>
              </a:rPr>
            </a:br>
            <a:r>
              <a:rPr lang="en-US" sz="2700" dirty="0">
                <a:latin typeface="Roboto" panose="02000000000000000000" pitchFamily="2" charset="0"/>
                <a:ea typeface="Roboto" panose="02000000000000000000" pitchFamily="2" charset="0"/>
              </a:rPr>
              <a:t>Liga </a:t>
            </a:r>
            <a:r>
              <a:rPr lang="en-US" sz="2700" dirty="0" err="1">
                <a:latin typeface="Roboto" panose="02000000000000000000" pitchFamily="2" charset="0"/>
                <a:ea typeface="Roboto" panose="02000000000000000000" pitchFamily="2" charset="0"/>
              </a:rPr>
              <a:t>todos</a:t>
            </a:r>
            <a:r>
              <a:rPr lang="en-US" sz="2700" dirty="0">
                <a:latin typeface="Roboto" panose="02000000000000000000" pitchFamily="2" charset="0"/>
                <a:ea typeface="Roboto" panose="02000000000000000000" pitchFamily="2" charset="0"/>
              </a:rPr>
              <a:t> </a:t>
            </a:r>
            <a:r>
              <a:rPr lang="en-US" sz="2700" dirty="0" err="1">
                <a:latin typeface="Roboto" panose="02000000000000000000" pitchFamily="2" charset="0"/>
                <a:ea typeface="Roboto" panose="02000000000000000000" pitchFamily="2" charset="0"/>
              </a:rPr>
              <a:t>os</a:t>
            </a:r>
            <a:r>
              <a:rPr lang="en-US" sz="2700" dirty="0">
                <a:latin typeface="Roboto" panose="02000000000000000000" pitchFamily="2" charset="0"/>
                <a:ea typeface="Roboto" panose="02000000000000000000" pitchFamily="2" charset="0"/>
              </a:rPr>
              <a:t> 1’s </a:t>
            </a:r>
            <a:r>
              <a:rPr lang="en-US" sz="2700" dirty="0" err="1">
                <a:latin typeface="Roboto" panose="02000000000000000000" pitchFamily="2" charset="0"/>
                <a:ea typeface="Roboto" panose="02000000000000000000" pitchFamily="2" charset="0"/>
              </a:rPr>
              <a:t>usando</a:t>
            </a:r>
            <a:r>
              <a:rPr lang="en-US" sz="2700" dirty="0">
                <a:latin typeface="Roboto" panose="02000000000000000000" pitchFamily="2" charset="0"/>
                <a:ea typeface="Roboto" panose="02000000000000000000" pitchFamily="2" charset="0"/>
              </a:rPr>
              <a:t> </a:t>
            </a:r>
            <a:r>
              <a:rPr lang="en-US" sz="2700" dirty="0" err="1">
                <a:latin typeface="Roboto" panose="02000000000000000000" pitchFamily="2" charset="0"/>
                <a:ea typeface="Roboto" panose="02000000000000000000" pitchFamily="2" charset="0"/>
              </a:rPr>
              <a:t>linhas</a:t>
            </a:r>
            <a:r>
              <a:rPr lang="en-US" sz="2700" dirty="0">
                <a:latin typeface="Roboto" panose="02000000000000000000" pitchFamily="2" charset="0"/>
                <a:ea typeface="Roboto" panose="02000000000000000000" pitchFamily="2" charset="0"/>
              </a:rPr>
              <a:t> </a:t>
            </a:r>
            <a:r>
              <a:rPr lang="en-US" sz="2700" dirty="0" err="1">
                <a:latin typeface="Roboto" panose="02000000000000000000" pitchFamily="2" charset="0"/>
                <a:ea typeface="Roboto" panose="02000000000000000000" pitchFamily="2" charset="0"/>
              </a:rPr>
              <a:t>retas</a:t>
            </a:r>
            <a:r>
              <a:rPr lang="en-US" sz="2700" dirty="0">
                <a:latin typeface="Roboto" panose="02000000000000000000" pitchFamily="2" charset="0"/>
                <a:ea typeface="Roboto" panose="02000000000000000000" pitchFamily="2" charset="0"/>
              </a:rPr>
              <a:t>.</a:t>
            </a:r>
            <a:r>
              <a:rPr lang="pt-PT" sz="2700" dirty="0">
                <a:latin typeface="Roboto" panose="02000000000000000000" pitchFamily="2" charset="0"/>
                <a:ea typeface="Roboto" panose="02000000000000000000" pitchFamily="2" charset="0"/>
              </a:rPr>
              <a:t/>
            </a:r>
            <a:br>
              <a:rPr lang="pt-PT" sz="2700" dirty="0">
                <a:latin typeface="Roboto" panose="02000000000000000000" pitchFamily="2" charset="0"/>
                <a:ea typeface="Roboto" panose="02000000000000000000" pitchFamily="2" charset="0"/>
              </a:rPr>
            </a:br>
            <a:r>
              <a:rPr lang="en-US" sz="2700" dirty="0" err="1">
                <a:latin typeface="Roboto" panose="02000000000000000000" pitchFamily="2" charset="0"/>
                <a:ea typeface="Roboto" panose="02000000000000000000" pitchFamily="2" charset="0"/>
              </a:rPr>
              <a:t>Repete</a:t>
            </a:r>
            <a:r>
              <a:rPr lang="en-US" sz="2700" dirty="0">
                <a:latin typeface="Roboto" panose="02000000000000000000" pitchFamily="2" charset="0"/>
                <a:ea typeface="Roboto" panose="02000000000000000000" pitchFamily="2" charset="0"/>
              </a:rPr>
              <a:t> </a:t>
            </a:r>
            <a:r>
              <a:rPr lang="en-US" sz="2700" dirty="0" err="1">
                <a:latin typeface="Roboto" panose="02000000000000000000" pitchFamily="2" charset="0"/>
                <a:ea typeface="Roboto" panose="02000000000000000000" pitchFamily="2" charset="0"/>
              </a:rPr>
              <a:t>isto</a:t>
            </a:r>
            <a:r>
              <a:rPr lang="en-US" sz="2700" dirty="0">
                <a:latin typeface="Roboto" panose="02000000000000000000" pitchFamily="2" charset="0"/>
                <a:ea typeface="Roboto" panose="02000000000000000000" pitchFamily="2" charset="0"/>
              </a:rPr>
              <a:t> com </a:t>
            </a:r>
            <a:r>
              <a:rPr lang="pt-PT" sz="2700" dirty="0">
                <a:latin typeface="Roboto" panose="02000000000000000000" pitchFamily="2" charset="0"/>
                <a:ea typeface="Roboto" panose="02000000000000000000" pitchFamily="2" charset="0"/>
              </a:rPr>
              <a:t/>
            </a:r>
            <a:br>
              <a:rPr lang="pt-PT" sz="2700" dirty="0">
                <a:latin typeface="Roboto" panose="02000000000000000000" pitchFamily="2" charset="0"/>
                <a:ea typeface="Roboto" panose="02000000000000000000" pitchFamily="2" charset="0"/>
              </a:rPr>
            </a:br>
            <a:r>
              <a:rPr lang="en-US" sz="2700" dirty="0" err="1">
                <a:latin typeface="Roboto" panose="02000000000000000000" pitchFamily="2" charset="0"/>
                <a:ea typeface="Roboto" panose="02000000000000000000" pitchFamily="2" charset="0"/>
              </a:rPr>
              <a:t>os</a:t>
            </a:r>
            <a:r>
              <a:rPr lang="en-US" sz="2700" dirty="0">
                <a:latin typeface="Roboto" panose="02000000000000000000" pitchFamily="2" charset="0"/>
                <a:ea typeface="Roboto" panose="02000000000000000000" pitchFamily="2" charset="0"/>
              </a:rPr>
              <a:t> outros </a:t>
            </a:r>
            <a:r>
              <a:rPr lang="en-US" sz="2700" dirty="0" err="1">
                <a:latin typeface="Roboto" panose="02000000000000000000" pitchFamily="2" charset="0"/>
                <a:ea typeface="Roboto" panose="02000000000000000000" pitchFamily="2" charset="0"/>
              </a:rPr>
              <a:t>números</a:t>
            </a:r>
            <a:r>
              <a:rPr lang="en-US" sz="2700" dirty="0">
                <a:latin typeface="Roboto" panose="02000000000000000000" pitchFamily="2" charset="0"/>
                <a:ea typeface="Roboto" panose="02000000000000000000" pitchFamily="2" charset="0"/>
              </a:rPr>
              <a:t>, </a:t>
            </a:r>
            <a:r>
              <a:rPr lang="en-US" sz="2700" dirty="0" err="1">
                <a:latin typeface="Roboto" panose="02000000000000000000" pitchFamily="2" charset="0"/>
                <a:ea typeface="Roboto" panose="02000000000000000000" pitchFamily="2" charset="0"/>
              </a:rPr>
              <a:t>usando</a:t>
            </a:r>
            <a:r>
              <a:rPr lang="en-US" sz="2700" dirty="0">
                <a:latin typeface="Roboto" panose="02000000000000000000" pitchFamily="2" charset="0"/>
                <a:ea typeface="Roboto" panose="02000000000000000000" pitchFamily="2" charset="0"/>
              </a:rPr>
              <a:t> </a:t>
            </a:r>
            <a:r>
              <a:rPr lang="en-US" sz="2700" dirty="0" err="1">
                <a:latin typeface="Roboto" panose="02000000000000000000" pitchFamily="2" charset="0"/>
                <a:ea typeface="Roboto" panose="02000000000000000000" pitchFamily="2" charset="0"/>
              </a:rPr>
              <a:t>lápis</a:t>
            </a:r>
            <a:r>
              <a:rPr lang="en-US" sz="2700" dirty="0">
                <a:latin typeface="Roboto" panose="02000000000000000000" pitchFamily="2" charset="0"/>
                <a:ea typeface="Roboto" panose="02000000000000000000" pitchFamily="2" charset="0"/>
              </a:rPr>
              <a:t> de cores </a:t>
            </a:r>
            <a:r>
              <a:rPr lang="en-US" sz="2700" dirty="0" err="1">
                <a:latin typeface="Roboto" panose="02000000000000000000" pitchFamily="2" charset="0"/>
                <a:ea typeface="Roboto" panose="02000000000000000000" pitchFamily="2" charset="0"/>
              </a:rPr>
              <a:t>diferentes</a:t>
            </a:r>
            <a:r>
              <a:rPr lang="en-US" sz="2700" dirty="0">
                <a:latin typeface="Roboto" panose="02000000000000000000" pitchFamily="2" charset="0"/>
                <a:ea typeface="Roboto" panose="02000000000000000000" pitchFamily="2" charset="0"/>
              </a:rPr>
              <a:t>. Que </a:t>
            </a:r>
            <a:r>
              <a:rPr lang="en-US" sz="2700" dirty="0" err="1">
                <a:latin typeface="Roboto" panose="02000000000000000000" pitchFamily="2" charset="0"/>
                <a:ea typeface="Roboto" panose="02000000000000000000" pitchFamily="2" charset="0"/>
              </a:rPr>
              <a:t>padrões</a:t>
            </a:r>
            <a:r>
              <a:rPr lang="en-US" sz="2700" dirty="0">
                <a:latin typeface="Roboto" panose="02000000000000000000" pitchFamily="2" charset="0"/>
                <a:ea typeface="Roboto" panose="02000000000000000000" pitchFamily="2" charset="0"/>
              </a:rPr>
              <a:t> </a:t>
            </a:r>
            <a:r>
              <a:rPr lang="en-US" sz="2700" dirty="0" err="1">
                <a:latin typeface="Roboto" panose="02000000000000000000" pitchFamily="2" charset="0"/>
                <a:ea typeface="Roboto" panose="02000000000000000000" pitchFamily="2" charset="0"/>
              </a:rPr>
              <a:t>observas</a:t>
            </a:r>
            <a:r>
              <a:rPr lang="en-US" sz="2700" dirty="0">
                <a:latin typeface="Roboto" panose="02000000000000000000" pitchFamily="2" charset="0"/>
                <a:ea typeface="Roboto" panose="02000000000000000000" pitchFamily="2"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395114351"/>
              </p:ext>
            </p:extLst>
          </p:nvPr>
        </p:nvGraphicFramePr>
        <p:xfrm>
          <a:off x="2938463" y="899502"/>
          <a:ext cx="6367463" cy="5310560"/>
        </p:xfrm>
        <a:graphic>
          <a:graphicData uri="http://schemas.openxmlformats.org/drawingml/2006/table">
            <a:tbl>
              <a:tblPr firstRow="1" bandRow="1">
                <a:tableStyleId>{5940675A-B579-460E-94D1-54222C63F5DA}</a:tableStyleId>
              </a:tblPr>
              <a:tblGrid>
                <a:gridCol w="612134">
                  <a:extLst>
                    <a:ext uri="{9D8B030D-6E8A-4147-A177-3AD203B41FA5}">
                      <a16:colId xmlns="" xmlns:a16="http://schemas.microsoft.com/office/drawing/2014/main" val="20000"/>
                    </a:ext>
                  </a:extLst>
                </a:gridCol>
                <a:gridCol w="618446">
                  <a:extLst>
                    <a:ext uri="{9D8B030D-6E8A-4147-A177-3AD203B41FA5}">
                      <a16:colId xmlns="" xmlns:a16="http://schemas.microsoft.com/office/drawing/2014/main" val="20001"/>
                    </a:ext>
                  </a:extLst>
                </a:gridCol>
                <a:gridCol w="694173">
                  <a:extLst>
                    <a:ext uri="{9D8B030D-6E8A-4147-A177-3AD203B41FA5}">
                      <a16:colId xmlns="" xmlns:a16="http://schemas.microsoft.com/office/drawing/2014/main" val="20002"/>
                    </a:ext>
                  </a:extLst>
                </a:gridCol>
                <a:gridCol w="668931">
                  <a:extLst>
                    <a:ext uri="{9D8B030D-6E8A-4147-A177-3AD203B41FA5}">
                      <a16:colId xmlns="" xmlns:a16="http://schemas.microsoft.com/office/drawing/2014/main" val="20003"/>
                    </a:ext>
                  </a:extLst>
                </a:gridCol>
                <a:gridCol w="593203">
                  <a:extLst>
                    <a:ext uri="{9D8B030D-6E8A-4147-A177-3AD203B41FA5}">
                      <a16:colId xmlns="" xmlns:a16="http://schemas.microsoft.com/office/drawing/2014/main" val="20004"/>
                    </a:ext>
                  </a:extLst>
                </a:gridCol>
                <a:gridCol w="580581">
                  <a:extLst>
                    <a:ext uri="{9D8B030D-6E8A-4147-A177-3AD203B41FA5}">
                      <a16:colId xmlns="" xmlns:a16="http://schemas.microsoft.com/office/drawing/2014/main" val="20005"/>
                    </a:ext>
                  </a:extLst>
                </a:gridCol>
                <a:gridCol w="618446">
                  <a:extLst>
                    <a:ext uri="{9D8B030D-6E8A-4147-A177-3AD203B41FA5}">
                      <a16:colId xmlns="" xmlns:a16="http://schemas.microsoft.com/office/drawing/2014/main" val="20006"/>
                    </a:ext>
                  </a:extLst>
                </a:gridCol>
                <a:gridCol w="656309">
                  <a:extLst>
                    <a:ext uri="{9D8B030D-6E8A-4147-A177-3AD203B41FA5}">
                      <a16:colId xmlns="" xmlns:a16="http://schemas.microsoft.com/office/drawing/2014/main" val="20007"/>
                    </a:ext>
                  </a:extLst>
                </a:gridCol>
                <a:gridCol w="694173">
                  <a:extLst>
                    <a:ext uri="{9D8B030D-6E8A-4147-A177-3AD203B41FA5}">
                      <a16:colId xmlns="" xmlns:a16="http://schemas.microsoft.com/office/drawing/2014/main" val="20008"/>
                    </a:ext>
                  </a:extLst>
                </a:gridCol>
                <a:gridCol w="631067">
                  <a:extLst>
                    <a:ext uri="{9D8B030D-6E8A-4147-A177-3AD203B41FA5}">
                      <a16:colId xmlns="" xmlns:a16="http://schemas.microsoft.com/office/drawing/2014/main" val="20009"/>
                    </a:ext>
                  </a:extLst>
                </a:gridCol>
              </a:tblGrid>
              <a:tr h="531056">
                <a:tc>
                  <a:txBody>
                    <a:bodyPr/>
                    <a:lstStyle/>
                    <a:p>
                      <a:pPr algn="ctr"/>
                      <a:r>
                        <a:rPr lang="en-US" dirty="0">
                          <a:solidFill>
                            <a:schemeClr val="accent2">
                              <a:lumMod val="75000"/>
                            </a:schemeClr>
                          </a:solidFill>
                        </a:rPr>
                        <a:t>0</a:t>
                      </a:r>
                    </a:p>
                  </a:txBody>
                  <a:tcPr marL="74295" marR="74295" anchor="ctr"/>
                </a:tc>
                <a:tc>
                  <a:txBody>
                    <a:bodyPr/>
                    <a:lstStyle/>
                    <a:p>
                      <a:pPr algn="ctr"/>
                      <a:r>
                        <a:rPr lang="en-US" dirty="0">
                          <a:solidFill>
                            <a:schemeClr val="accent2">
                              <a:lumMod val="75000"/>
                            </a:schemeClr>
                          </a:solidFill>
                        </a:rPr>
                        <a:t>1</a:t>
                      </a:r>
                    </a:p>
                  </a:txBody>
                  <a:tcPr marL="74295" marR="74295" anchor="ctr"/>
                </a:tc>
                <a:tc>
                  <a:txBody>
                    <a:bodyPr/>
                    <a:lstStyle/>
                    <a:p>
                      <a:pPr algn="ctr"/>
                      <a:r>
                        <a:rPr lang="en-US" dirty="0">
                          <a:solidFill>
                            <a:schemeClr val="accent2">
                              <a:lumMod val="75000"/>
                            </a:schemeClr>
                          </a:solidFill>
                        </a:rPr>
                        <a:t>2</a:t>
                      </a:r>
                    </a:p>
                  </a:txBody>
                  <a:tcPr marL="74295" marR="74295" anchor="ctr"/>
                </a:tc>
                <a:tc>
                  <a:txBody>
                    <a:bodyPr/>
                    <a:lstStyle/>
                    <a:p>
                      <a:pPr algn="ctr"/>
                      <a:r>
                        <a:rPr lang="en-US" dirty="0">
                          <a:solidFill>
                            <a:schemeClr val="accent2">
                              <a:lumMod val="75000"/>
                            </a:schemeClr>
                          </a:solidFill>
                        </a:rPr>
                        <a:t>3</a:t>
                      </a:r>
                    </a:p>
                  </a:txBody>
                  <a:tcPr marL="74295" marR="74295" anchor="ctr"/>
                </a:tc>
                <a:tc>
                  <a:txBody>
                    <a:bodyPr/>
                    <a:lstStyle/>
                    <a:p>
                      <a:pPr algn="ctr"/>
                      <a:r>
                        <a:rPr lang="en-US" dirty="0">
                          <a:solidFill>
                            <a:schemeClr val="accent2">
                              <a:lumMod val="75000"/>
                            </a:schemeClr>
                          </a:solidFill>
                        </a:rPr>
                        <a:t>4</a:t>
                      </a:r>
                    </a:p>
                  </a:txBody>
                  <a:tcPr marL="74295" marR="74295" anchor="ctr"/>
                </a:tc>
                <a:tc>
                  <a:txBody>
                    <a:bodyPr/>
                    <a:lstStyle/>
                    <a:p>
                      <a:pPr algn="ctr"/>
                      <a:r>
                        <a:rPr lang="en-US" dirty="0">
                          <a:solidFill>
                            <a:schemeClr val="accent2">
                              <a:lumMod val="75000"/>
                            </a:schemeClr>
                          </a:solidFill>
                        </a:rPr>
                        <a:t>5</a:t>
                      </a:r>
                    </a:p>
                  </a:txBody>
                  <a:tcPr marL="74295" marR="74295" anchor="ctr"/>
                </a:tc>
                <a:tc>
                  <a:txBody>
                    <a:bodyPr/>
                    <a:lstStyle/>
                    <a:p>
                      <a:pPr algn="ctr"/>
                      <a:r>
                        <a:rPr lang="en-US" dirty="0">
                          <a:solidFill>
                            <a:schemeClr val="accent2">
                              <a:lumMod val="75000"/>
                            </a:schemeClr>
                          </a:solidFill>
                        </a:rPr>
                        <a:t>6</a:t>
                      </a:r>
                    </a:p>
                  </a:txBody>
                  <a:tcPr marL="74295" marR="74295" anchor="ctr"/>
                </a:tc>
                <a:tc>
                  <a:txBody>
                    <a:bodyPr/>
                    <a:lstStyle/>
                    <a:p>
                      <a:pPr algn="ctr"/>
                      <a:r>
                        <a:rPr lang="en-US" dirty="0">
                          <a:solidFill>
                            <a:schemeClr val="accent2">
                              <a:lumMod val="75000"/>
                            </a:schemeClr>
                          </a:solidFill>
                        </a:rPr>
                        <a:t>7</a:t>
                      </a:r>
                    </a:p>
                  </a:txBody>
                  <a:tcPr marL="74295" marR="74295" anchor="ctr"/>
                </a:tc>
                <a:tc>
                  <a:txBody>
                    <a:bodyPr/>
                    <a:lstStyle/>
                    <a:p>
                      <a:pPr algn="ctr"/>
                      <a:r>
                        <a:rPr lang="en-US" dirty="0">
                          <a:solidFill>
                            <a:schemeClr val="accent2">
                              <a:lumMod val="75000"/>
                            </a:schemeClr>
                          </a:solidFill>
                        </a:rPr>
                        <a:t>8</a:t>
                      </a:r>
                    </a:p>
                  </a:txBody>
                  <a:tcPr marL="74295" marR="74295" anchor="ctr"/>
                </a:tc>
                <a:tc>
                  <a:txBody>
                    <a:bodyPr/>
                    <a:lstStyle/>
                    <a:p>
                      <a:pPr algn="ctr"/>
                      <a:r>
                        <a:rPr lang="en-US" dirty="0">
                          <a:solidFill>
                            <a:schemeClr val="accent2">
                              <a:lumMod val="75000"/>
                            </a:schemeClr>
                          </a:solidFill>
                        </a:rPr>
                        <a:t>9</a:t>
                      </a:r>
                    </a:p>
                  </a:txBody>
                  <a:tcPr marL="74295" marR="74295" anchor="ctr"/>
                </a:tc>
                <a:extLst>
                  <a:ext uri="{0D108BD9-81ED-4DB2-BD59-A6C34878D82A}">
                    <a16:rowId xmlns="" xmlns:a16="http://schemas.microsoft.com/office/drawing/2014/main" val="10000"/>
                  </a:ext>
                </a:extLst>
              </a:tr>
              <a:tr h="531056">
                <a:tc>
                  <a:txBody>
                    <a:bodyPr/>
                    <a:lstStyle/>
                    <a:p>
                      <a:pPr algn="ctr"/>
                      <a:r>
                        <a:rPr lang="en-US" dirty="0">
                          <a:solidFill>
                            <a:schemeClr val="accent2">
                              <a:lumMod val="75000"/>
                            </a:schemeClr>
                          </a:solidFill>
                        </a:rPr>
                        <a:t>1</a:t>
                      </a:r>
                    </a:p>
                  </a:txBody>
                  <a:tcPr marL="74295" marR="74295" anchor="ctr"/>
                </a:tc>
                <a:tc>
                  <a:txBody>
                    <a:bodyPr/>
                    <a:lstStyle/>
                    <a:p>
                      <a:pPr algn="ctr"/>
                      <a:r>
                        <a:rPr lang="en-US" dirty="0"/>
                        <a:t>1</a:t>
                      </a:r>
                    </a:p>
                  </a:txBody>
                  <a:tcPr marL="74295" marR="74295" anchor="ctr"/>
                </a:tc>
                <a:tc>
                  <a:txBody>
                    <a:bodyPr/>
                    <a:lstStyle/>
                    <a:p>
                      <a:pPr algn="ctr"/>
                      <a:r>
                        <a:rPr lang="en-US" dirty="0"/>
                        <a:t>2</a:t>
                      </a:r>
                    </a:p>
                  </a:txBody>
                  <a:tcPr marL="74295" marR="74295" anchor="ctr"/>
                </a:tc>
                <a:tc>
                  <a:txBody>
                    <a:bodyPr/>
                    <a:lstStyle/>
                    <a:p>
                      <a:pPr algn="ctr"/>
                      <a:r>
                        <a:rPr lang="en-US" dirty="0"/>
                        <a:t>3</a:t>
                      </a:r>
                    </a:p>
                  </a:txBody>
                  <a:tcPr marL="74295" marR="74295" anchor="ctr"/>
                </a:tc>
                <a:tc>
                  <a:txBody>
                    <a:bodyPr/>
                    <a:lstStyle/>
                    <a:p>
                      <a:pPr algn="ctr"/>
                      <a:r>
                        <a:rPr lang="en-US" dirty="0"/>
                        <a:t>4</a:t>
                      </a:r>
                    </a:p>
                  </a:txBody>
                  <a:tcPr marL="74295" marR="74295" anchor="ctr"/>
                </a:tc>
                <a:tc>
                  <a:txBody>
                    <a:bodyPr/>
                    <a:lstStyle/>
                    <a:p>
                      <a:pPr algn="ctr"/>
                      <a:r>
                        <a:rPr lang="en-US" dirty="0"/>
                        <a:t>5</a:t>
                      </a:r>
                    </a:p>
                  </a:txBody>
                  <a:tcPr marL="74295" marR="74295" anchor="ctr"/>
                </a:tc>
                <a:tc>
                  <a:txBody>
                    <a:bodyPr/>
                    <a:lstStyle/>
                    <a:p>
                      <a:pPr algn="ctr"/>
                      <a:r>
                        <a:rPr lang="en-US" dirty="0"/>
                        <a:t>6</a:t>
                      </a:r>
                    </a:p>
                  </a:txBody>
                  <a:tcPr marL="74295" marR="74295" anchor="ctr"/>
                </a:tc>
                <a:tc>
                  <a:txBody>
                    <a:bodyPr/>
                    <a:lstStyle/>
                    <a:p>
                      <a:pPr algn="ctr"/>
                      <a:r>
                        <a:rPr lang="en-US" dirty="0"/>
                        <a:t>7</a:t>
                      </a:r>
                    </a:p>
                  </a:txBody>
                  <a:tcPr marL="74295" marR="74295" anchor="ctr"/>
                </a:tc>
                <a:tc>
                  <a:txBody>
                    <a:bodyPr/>
                    <a:lstStyle/>
                    <a:p>
                      <a:pPr algn="ctr"/>
                      <a:r>
                        <a:rPr lang="en-US" dirty="0"/>
                        <a:t>8</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1"/>
                  </a:ext>
                </a:extLst>
              </a:tr>
              <a:tr h="531056">
                <a:tc>
                  <a:txBody>
                    <a:bodyPr/>
                    <a:lstStyle/>
                    <a:p>
                      <a:pPr algn="ctr"/>
                      <a:r>
                        <a:rPr lang="en-US" dirty="0">
                          <a:solidFill>
                            <a:schemeClr val="accent2">
                              <a:lumMod val="75000"/>
                            </a:schemeClr>
                          </a:solidFill>
                        </a:rPr>
                        <a:t>2</a:t>
                      </a:r>
                    </a:p>
                  </a:txBody>
                  <a:tcPr marL="74295" marR="74295" anchor="ctr"/>
                </a:tc>
                <a:tc>
                  <a:txBody>
                    <a:bodyPr/>
                    <a:lstStyle/>
                    <a:p>
                      <a:pPr algn="ctr"/>
                      <a:r>
                        <a:rPr lang="en-US" dirty="0"/>
                        <a:t>2</a:t>
                      </a:r>
                    </a:p>
                  </a:txBody>
                  <a:tcPr marL="74295" marR="74295" anchor="ctr"/>
                </a:tc>
                <a:tc>
                  <a:txBody>
                    <a:bodyPr/>
                    <a:lstStyle/>
                    <a:p>
                      <a:pPr algn="ctr"/>
                      <a:r>
                        <a:rPr lang="en-US" dirty="0"/>
                        <a:t>4</a:t>
                      </a:r>
                    </a:p>
                  </a:txBody>
                  <a:tcPr marL="74295" marR="74295" anchor="ctr"/>
                </a:tc>
                <a:tc>
                  <a:txBody>
                    <a:bodyPr/>
                    <a:lstStyle/>
                    <a:p>
                      <a:pPr algn="ctr"/>
                      <a:r>
                        <a:rPr lang="en-US" dirty="0"/>
                        <a:t>6</a:t>
                      </a:r>
                    </a:p>
                  </a:txBody>
                  <a:tcPr marL="74295" marR="74295" anchor="ctr"/>
                </a:tc>
                <a:tc>
                  <a:txBody>
                    <a:bodyPr/>
                    <a:lstStyle/>
                    <a:p>
                      <a:pPr algn="ctr"/>
                      <a:r>
                        <a:rPr lang="en-US" dirty="0"/>
                        <a:t>8</a:t>
                      </a:r>
                    </a:p>
                  </a:txBody>
                  <a:tcPr marL="74295" marR="74295" anchor="ctr"/>
                </a:tc>
                <a:tc>
                  <a:txBody>
                    <a:bodyPr/>
                    <a:lstStyle/>
                    <a:p>
                      <a:pPr algn="ctr"/>
                      <a:r>
                        <a:rPr lang="en-US" dirty="0"/>
                        <a:t>1</a:t>
                      </a:r>
                    </a:p>
                  </a:txBody>
                  <a:tcPr marL="74295" marR="74295" anchor="ctr"/>
                </a:tc>
                <a:tc>
                  <a:txBody>
                    <a:bodyPr/>
                    <a:lstStyle/>
                    <a:p>
                      <a:pPr algn="ctr"/>
                      <a:r>
                        <a:rPr lang="en-US" dirty="0"/>
                        <a:t>3</a:t>
                      </a:r>
                    </a:p>
                  </a:txBody>
                  <a:tcPr marL="74295" marR="74295" anchor="ctr"/>
                </a:tc>
                <a:tc>
                  <a:txBody>
                    <a:bodyPr/>
                    <a:lstStyle/>
                    <a:p>
                      <a:pPr algn="ctr"/>
                      <a:r>
                        <a:rPr lang="en-US" dirty="0"/>
                        <a:t>5</a:t>
                      </a:r>
                    </a:p>
                  </a:txBody>
                  <a:tcPr marL="74295" marR="74295" anchor="ctr"/>
                </a:tc>
                <a:tc>
                  <a:txBody>
                    <a:bodyPr/>
                    <a:lstStyle/>
                    <a:p>
                      <a:pPr algn="ctr"/>
                      <a:r>
                        <a:rPr lang="en-US" dirty="0"/>
                        <a:t>7</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2"/>
                  </a:ext>
                </a:extLst>
              </a:tr>
              <a:tr h="531056">
                <a:tc>
                  <a:txBody>
                    <a:bodyPr/>
                    <a:lstStyle/>
                    <a:p>
                      <a:pPr algn="ctr"/>
                      <a:r>
                        <a:rPr lang="en-US" dirty="0">
                          <a:solidFill>
                            <a:schemeClr val="accent2">
                              <a:lumMod val="75000"/>
                            </a:schemeClr>
                          </a:solidFill>
                        </a:rPr>
                        <a:t>3</a:t>
                      </a:r>
                    </a:p>
                  </a:txBody>
                  <a:tcPr marL="74295" marR="74295" anchor="ctr"/>
                </a:tc>
                <a:tc>
                  <a:txBody>
                    <a:bodyPr/>
                    <a:lstStyle/>
                    <a:p>
                      <a:pPr algn="ctr"/>
                      <a:r>
                        <a:rPr lang="en-US" dirty="0"/>
                        <a:t>3</a:t>
                      </a:r>
                    </a:p>
                  </a:txBody>
                  <a:tcPr marL="74295" marR="74295" anchor="ctr"/>
                </a:tc>
                <a:tc>
                  <a:txBody>
                    <a:bodyPr/>
                    <a:lstStyle/>
                    <a:p>
                      <a:pPr algn="ctr"/>
                      <a:r>
                        <a:rPr lang="en-US" dirty="0"/>
                        <a:t>6</a:t>
                      </a:r>
                    </a:p>
                  </a:txBody>
                  <a:tcPr marL="74295" marR="74295" anchor="ctr"/>
                </a:tc>
                <a:tc>
                  <a:txBody>
                    <a:bodyPr/>
                    <a:lstStyle/>
                    <a:p>
                      <a:pPr algn="ctr"/>
                      <a:r>
                        <a:rPr lang="en-US" dirty="0"/>
                        <a:t>9</a:t>
                      </a:r>
                    </a:p>
                  </a:txBody>
                  <a:tcPr marL="74295" marR="74295" anchor="ctr"/>
                </a:tc>
                <a:tc>
                  <a:txBody>
                    <a:bodyPr/>
                    <a:lstStyle/>
                    <a:p>
                      <a:pPr algn="ctr"/>
                      <a:r>
                        <a:rPr lang="en-US" dirty="0"/>
                        <a:t>3</a:t>
                      </a:r>
                    </a:p>
                  </a:txBody>
                  <a:tcPr marL="74295" marR="74295" anchor="ctr"/>
                </a:tc>
                <a:tc>
                  <a:txBody>
                    <a:bodyPr/>
                    <a:lstStyle/>
                    <a:p>
                      <a:pPr algn="ctr"/>
                      <a:r>
                        <a:rPr lang="en-US" dirty="0"/>
                        <a:t>6</a:t>
                      </a:r>
                    </a:p>
                  </a:txBody>
                  <a:tcPr marL="74295" marR="74295" anchor="ctr"/>
                </a:tc>
                <a:tc>
                  <a:txBody>
                    <a:bodyPr/>
                    <a:lstStyle/>
                    <a:p>
                      <a:pPr algn="ctr"/>
                      <a:r>
                        <a:rPr lang="en-US" dirty="0"/>
                        <a:t>9</a:t>
                      </a:r>
                    </a:p>
                  </a:txBody>
                  <a:tcPr marL="74295" marR="74295" anchor="ctr"/>
                </a:tc>
                <a:tc>
                  <a:txBody>
                    <a:bodyPr/>
                    <a:lstStyle/>
                    <a:p>
                      <a:pPr algn="ctr"/>
                      <a:r>
                        <a:rPr lang="en-US" dirty="0"/>
                        <a:t>3</a:t>
                      </a:r>
                    </a:p>
                  </a:txBody>
                  <a:tcPr marL="74295" marR="74295" anchor="ctr"/>
                </a:tc>
                <a:tc>
                  <a:txBody>
                    <a:bodyPr/>
                    <a:lstStyle/>
                    <a:p>
                      <a:pPr algn="ctr"/>
                      <a:r>
                        <a:rPr lang="en-US" dirty="0"/>
                        <a:t>6</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3"/>
                  </a:ext>
                </a:extLst>
              </a:tr>
              <a:tr h="531056">
                <a:tc>
                  <a:txBody>
                    <a:bodyPr/>
                    <a:lstStyle/>
                    <a:p>
                      <a:pPr algn="ctr"/>
                      <a:r>
                        <a:rPr lang="en-US" dirty="0">
                          <a:solidFill>
                            <a:schemeClr val="accent2">
                              <a:lumMod val="75000"/>
                            </a:schemeClr>
                          </a:solidFill>
                        </a:rPr>
                        <a:t>4</a:t>
                      </a:r>
                    </a:p>
                  </a:txBody>
                  <a:tcPr marL="74295" marR="74295" anchor="ctr"/>
                </a:tc>
                <a:tc>
                  <a:txBody>
                    <a:bodyPr/>
                    <a:lstStyle/>
                    <a:p>
                      <a:pPr algn="ctr"/>
                      <a:r>
                        <a:rPr lang="en-US" dirty="0"/>
                        <a:t>4</a:t>
                      </a:r>
                    </a:p>
                  </a:txBody>
                  <a:tcPr marL="74295" marR="74295" anchor="ctr"/>
                </a:tc>
                <a:tc>
                  <a:txBody>
                    <a:bodyPr/>
                    <a:lstStyle/>
                    <a:p>
                      <a:pPr algn="ctr"/>
                      <a:r>
                        <a:rPr lang="en-US" dirty="0"/>
                        <a:t>8</a:t>
                      </a:r>
                    </a:p>
                  </a:txBody>
                  <a:tcPr marL="74295" marR="74295" anchor="ctr"/>
                </a:tc>
                <a:tc>
                  <a:txBody>
                    <a:bodyPr/>
                    <a:lstStyle/>
                    <a:p>
                      <a:pPr algn="ctr"/>
                      <a:r>
                        <a:rPr lang="en-US" dirty="0"/>
                        <a:t>3</a:t>
                      </a:r>
                    </a:p>
                  </a:txBody>
                  <a:tcPr marL="74295" marR="74295" anchor="ctr"/>
                </a:tc>
                <a:tc>
                  <a:txBody>
                    <a:bodyPr/>
                    <a:lstStyle/>
                    <a:p>
                      <a:pPr algn="ctr"/>
                      <a:r>
                        <a:rPr lang="en-US" dirty="0"/>
                        <a:t>7</a:t>
                      </a:r>
                    </a:p>
                  </a:txBody>
                  <a:tcPr marL="74295" marR="74295" anchor="ctr"/>
                </a:tc>
                <a:tc>
                  <a:txBody>
                    <a:bodyPr/>
                    <a:lstStyle/>
                    <a:p>
                      <a:pPr algn="ctr"/>
                      <a:r>
                        <a:rPr lang="en-US" dirty="0"/>
                        <a:t>2</a:t>
                      </a:r>
                    </a:p>
                  </a:txBody>
                  <a:tcPr marL="74295" marR="74295" anchor="ctr"/>
                </a:tc>
                <a:tc>
                  <a:txBody>
                    <a:bodyPr/>
                    <a:lstStyle/>
                    <a:p>
                      <a:pPr algn="ctr"/>
                      <a:r>
                        <a:rPr lang="en-US" dirty="0"/>
                        <a:t>6</a:t>
                      </a:r>
                    </a:p>
                  </a:txBody>
                  <a:tcPr marL="74295" marR="74295" anchor="ctr"/>
                </a:tc>
                <a:tc>
                  <a:txBody>
                    <a:bodyPr/>
                    <a:lstStyle/>
                    <a:p>
                      <a:pPr algn="ctr"/>
                      <a:r>
                        <a:rPr lang="en-US" dirty="0"/>
                        <a:t>1</a:t>
                      </a:r>
                    </a:p>
                  </a:txBody>
                  <a:tcPr marL="74295" marR="74295" anchor="ctr"/>
                </a:tc>
                <a:tc>
                  <a:txBody>
                    <a:bodyPr/>
                    <a:lstStyle/>
                    <a:p>
                      <a:pPr algn="ctr"/>
                      <a:r>
                        <a:rPr lang="en-US" dirty="0"/>
                        <a:t>5</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4"/>
                  </a:ext>
                </a:extLst>
              </a:tr>
              <a:tr h="531056">
                <a:tc>
                  <a:txBody>
                    <a:bodyPr/>
                    <a:lstStyle/>
                    <a:p>
                      <a:pPr algn="ctr"/>
                      <a:r>
                        <a:rPr lang="en-US" dirty="0">
                          <a:solidFill>
                            <a:schemeClr val="accent2">
                              <a:lumMod val="75000"/>
                            </a:schemeClr>
                          </a:solidFill>
                        </a:rPr>
                        <a:t>5</a:t>
                      </a:r>
                    </a:p>
                  </a:txBody>
                  <a:tcPr marL="74295" marR="74295" anchor="ctr"/>
                </a:tc>
                <a:tc>
                  <a:txBody>
                    <a:bodyPr/>
                    <a:lstStyle/>
                    <a:p>
                      <a:pPr algn="ctr"/>
                      <a:r>
                        <a:rPr lang="en-US" dirty="0"/>
                        <a:t>5</a:t>
                      </a:r>
                    </a:p>
                  </a:txBody>
                  <a:tcPr marL="74295" marR="74295" anchor="ctr"/>
                </a:tc>
                <a:tc>
                  <a:txBody>
                    <a:bodyPr/>
                    <a:lstStyle/>
                    <a:p>
                      <a:pPr algn="ctr"/>
                      <a:r>
                        <a:rPr lang="en-US" dirty="0"/>
                        <a:t>1</a:t>
                      </a:r>
                    </a:p>
                  </a:txBody>
                  <a:tcPr marL="74295" marR="74295" anchor="ctr"/>
                </a:tc>
                <a:tc>
                  <a:txBody>
                    <a:bodyPr/>
                    <a:lstStyle/>
                    <a:p>
                      <a:pPr algn="ctr"/>
                      <a:r>
                        <a:rPr lang="en-US" dirty="0"/>
                        <a:t>6</a:t>
                      </a:r>
                    </a:p>
                  </a:txBody>
                  <a:tcPr marL="74295" marR="74295" anchor="ctr"/>
                </a:tc>
                <a:tc>
                  <a:txBody>
                    <a:bodyPr/>
                    <a:lstStyle/>
                    <a:p>
                      <a:pPr algn="ctr"/>
                      <a:r>
                        <a:rPr lang="en-US" dirty="0"/>
                        <a:t>2</a:t>
                      </a:r>
                    </a:p>
                  </a:txBody>
                  <a:tcPr marL="74295" marR="74295" anchor="ctr"/>
                </a:tc>
                <a:tc>
                  <a:txBody>
                    <a:bodyPr/>
                    <a:lstStyle/>
                    <a:p>
                      <a:pPr algn="ctr"/>
                      <a:r>
                        <a:rPr lang="en-US" dirty="0"/>
                        <a:t>7</a:t>
                      </a:r>
                    </a:p>
                  </a:txBody>
                  <a:tcPr marL="74295" marR="74295" anchor="ctr"/>
                </a:tc>
                <a:tc>
                  <a:txBody>
                    <a:bodyPr/>
                    <a:lstStyle/>
                    <a:p>
                      <a:pPr algn="ctr"/>
                      <a:r>
                        <a:rPr lang="en-US" dirty="0"/>
                        <a:t>3</a:t>
                      </a:r>
                    </a:p>
                  </a:txBody>
                  <a:tcPr marL="74295" marR="74295" anchor="ctr"/>
                </a:tc>
                <a:tc>
                  <a:txBody>
                    <a:bodyPr/>
                    <a:lstStyle/>
                    <a:p>
                      <a:pPr algn="ctr"/>
                      <a:r>
                        <a:rPr lang="en-US" dirty="0"/>
                        <a:t>8</a:t>
                      </a:r>
                    </a:p>
                  </a:txBody>
                  <a:tcPr marL="74295" marR="74295" anchor="ctr"/>
                </a:tc>
                <a:tc>
                  <a:txBody>
                    <a:bodyPr/>
                    <a:lstStyle/>
                    <a:p>
                      <a:pPr algn="ctr"/>
                      <a:r>
                        <a:rPr lang="en-US" dirty="0"/>
                        <a:t>4</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5"/>
                  </a:ext>
                </a:extLst>
              </a:tr>
              <a:tr h="531056">
                <a:tc>
                  <a:txBody>
                    <a:bodyPr/>
                    <a:lstStyle/>
                    <a:p>
                      <a:pPr algn="ctr"/>
                      <a:r>
                        <a:rPr lang="en-US" dirty="0">
                          <a:solidFill>
                            <a:schemeClr val="accent2">
                              <a:lumMod val="75000"/>
                            </a:schemeClr>
                          </a:solidFill>
                        </a:rPr>
                        <a:t>6</a:t>
                      </a:r>
                    </a:p>
                  </a:txBody>
                  <a:tcPr marL="74295" marR="74295" anchor="ctr"/>
                </a:tc>
                <a:tc>
                  <a:txBody>
                    <a:bodyPr/>
                    <a:lstStyle/>
                    <a:p>
                      <a:pPr algn="ctr"/>
                      <a:r>
                        <a:rPr lang="en-US" dirty="0"/>
                        <a:t>6</a:t>
                      </a:r>
                    </a:p>
                  </a:txBody>
                  <a:tcPr marL="74295" marR="74295" anchor="ctr"/>
                </a:tc>
                <a:tc>
                  <a:txBody>
                    <a:bodyPr/>
                    <a:lstStyle/>
                    <a:p>
                      <a:pPr algn="ctr"/>
                      <a:r>
                        <a:rPr lang="en-US" dirty="0"/>
                        <a:t>3</a:t>
                      </a:r>
                    </a:p>
                  </a:txBody>
                  <a:tcPr marL="74295" marR="74295" anchor="ctr"/>
                </a:tc>
                <a:tc>
                  <a:txBody>
                    <a:bodyPr/>
                    <a:lstStyle/>
                    <a:p>
                      <a:pPr algn="ctr"/>
                      <a:r>
                        <a:rPr lang="en-US" dirty="0"/>
                        <a:t>9</a:t>
                      </a:r>
                    </a:p>
                  </a:txBody>
                  <a:tcPr marL="74295" marR="74295" anchor="ctr"/>
                </a:tc>
                <a:tc>
                  <a:txBody>
                    <a:bodyPr/>
                    <a:lstStyle/>
                    <a:p>
                      <a:pPr algn="ctr"/>
                      <a:r>
                        <a:rPr lang="en-US" dirty="0"/>
                        <a:t>6</a:t>
                      </a:r>
                    </a:p>
                  </a:txBody>
                  <a:tcPr marL="74295" marR="74295" anchor="ctr"/>
                </a:tc>
                <a:tc>
                  <a:txBody>
                    <a:bodyPr/>
                    <a:lstStyle/>
                    <a:p>
                      <a:pPr algn="ctr"/>
                      <a:r>
                        <a:rPr lang="en-US" dirty="0"/>
                        <a:t>3</a:t>
                      </a:r>
                    </a:p>
                  </a:txBody>
                  <a:tcPr marL="74295" marR="74295" anchor="ctr"/>
                </a:tc>
                <a:tc>
                  <a:txBody>
                    <a:bodyPr/>
                    <a:lstStyle/>
                    <a:p>
                      <a:pPr algn="ctr"/>
                      <a:r>
                        <a:rPr lang="en-US" dirty="0"/>
                        <a:t>9</a:t>
                      </a:r>
                    </a:p>
                  </a:txBody>
                  <a:tcPr marL="74295" marR="74295" anchor="ctr"/>
                </a:tc>
                <a:tc>
                  <a:txBody>
                    <a:bodyPr/>
                    <a:lstStyle/>
                    <a:p>
                      <a:pPr algn="ctr"/>
                      <a:r>
                        <a:rPr lang="en-US" dirty="0"/>
                        <a:t>6</a:t>
                      </a:r>
                    </a:p>
                  </a:txBody>
                  <a:tcPr marL="74295" marR="74295" anchor="ctr"/>
                </a:tc>
                <a:tc>
                  <a:txBody>
                    <a:bodyPr/>
                    <a:lstStyle/>
                    <a:p>
                      <a:pPr algn="ctr"/>
                      <a:r>
                        <a:rPr lang="en-US" dirty="0"/>
                        <a:t>3</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6"/>
                  </a:ext>
                </a:extLst>
              </a:tr>
              <a:tr h="531056">
                <a:tc>
                  <a:txBody>
                    <a:bodyPr/>
                    <a:lstStyle/>
                    <a:p>
                      <a:pPr algn="ctr"/>
                      <a:r>
                        <a:rPr lang="en-US" dirty="0">
                          <a:solidFill>
                            <a:schemeClr val="accent2">
                              <a:lumMod val="75000"/>
                            </a:schemeClr>
                          </a:solidFill>
                        </a:rPr>
                        <a:t>7</a:t>
                      </a:r>
                    </a:p>
                  </a:txBody>
                  <a:tcPr marL="74295" marR="74295" anchor="ctr"/>
                </a:tc>
                <a:tc>
                  <a:txBody>
                    <a:bodyPr/>
                    <a:lstStyle/>
                    <a:p>
                      <a:pPr algn="ctr"/>
                      <a:r>
                        <a:rPr lang="en-US" dirty="0"/>
                        <a:t>7</a:t>
                      </a:r>
                    </a:p>
                  </a:txBody>
                  <a:tcPr marL="74295" marR="74295" anchor="ctr"/>
                </a:tc>
                <a:tc>
                  <a:txBody>
                    <a:bodyPr/>
                    <a:lstStyle/>
                    <a:p>
                      <a:pPr algn="ctr"/>
                      <a:r>
                        <a:rPr lang="en-US" dirty="0"/>
                        <a:t>5</a:t>
                      </a:r>
                    </a:p>
                  </a:txBody>
                  <a:tcPr marL="74295" marR="74295" anchor="ctr"/>
                </a:tc>
                <a:tc>
                  <a:txBody>
                    <a:bodyPr/>
                    <a:lstStyle/>
                    <a:p>
                      <a:pPr algn="ctr"/>
                      <a:r>
                        <a:rPr lang="en-US" dirty="0"/>
                        <a:t>3</a:t>
                      </a:r>
                    </a:p>
                  </a:txBody>
                  <a:tcPr marL="74295" marR="74295" anchor="ctr"/>
                </a:tc>
                <a:tc>
                  <a:txBody>
                    <a:bodyPr/>
                    <a:lstStyle/>
                    <a:p>
                      <a:pPr algn="ctr"/>
                      <a:r>
                        <a:rPr lang="en-US" dirty="0"/>
                        <a:t>1</a:t>
                      </a:r>
                    </a:p>
                  </a:txBody>
                  <a:tcPr marL="74295" marR="74295" anchor="ctr"/>
                </a:tc>
                <a:tc>
                  <a:txBody>
                    <a:bodyPr/>
                    <a:lstStyle/>
                    <a:p>
                      <a:pPr algn="ctr"/>
                      <a:r>
                        <a:rPr lang="en-US" dirty="0"/>
                        <a:t>8</a:t>
                      </a:r>
                    </a:p>
                  </a:txBody>
                  <a:tcPr marL="74295" marR="74295" anchor="ctr"/>
                </a:tc>
                <a:tc>
                  <a:txBody>
                    <a:bodyPr/>
                    <a:lstStyle/>
                    <a:p>
                      <a:pPr algn="ctr"/>
                      <a:r>
                        <a:rPr lang="en-US" dirty="0"/>
                        <a:t>6</a:t>
                      </a:r>
                    </a:p>
                  </a:txBody>
                  <a:tcPr marL="74295" marR="74295" anchor="ctr"/>
                </a:tc>
                <a:tc>
                  <a:txBody>
                    <a:bodyPr/>
                    <a:lstStyle/>
                    <a:p>
                      <a:pPr algn="ctr"/>
                      <a:r>
                        <a:rPr lang="en-US" dirty="0"/>
                        <a:t>4</a:t>
                      </a:r>
                    </a:p>
                  </a:txBody>
                  <a:tcPr marL="74295" marR="74295" anchor="ctr"/>
                </a:tc>
                <a:tc>
                  <a:txBody>
                    <a:bodyPr/>
                    <a:lstStyle/>
                    <a:p>
                      <a:pPr algn="ctr"/>
                      <a:r>
                        <a:rPr lang="en-US" dirty="0"/>
                        <a:t>2</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7"/>
                  </a:ext>
                </a:extLst>
              </a:tr>
              <a:tr h="531056">
                <a:tc>
                  <a:txBody>
                    <a:bodyPr/>
                    <a:lstStyle/>
                    <a:p>
                      <a:pPr algn="ctr"/>
                      <a:r>
                        <a:rPr lang="en-US" dirty="0">
                          <a:solidFill>
                            <a:schemeClr val="accent2">
                              <a:lumMod val="75000"/>
                            </a:schemeClr>
                          </a:solidFill>
                        </a:rPr>
                        <a:t>8</a:t>
                      </a:r>
                    </a:p>
                  </a:txBody>
                  <a:tcPr marL="74295" marR="74295" anchor="ctr"/>
                </a:tc>
                <a:tc>
                  <a:txBody>
                    <a:bodyPr/>
                    <a:lstStyle/>
                    <a:p>
                      <a:pPr algn="ctr"/>
                      <a:r>
                        <a:rPr lang="en-US" dirty="0"/>
                        <a:t>8</a:t>
                      </a:r>
                    </a:p>
                  </a:txBody>
                  <a:tcPr marL="74295" marR="74295" anchor="ctr"/>
                </a:tc>
                <a:tc>
                  <a:txBody>
                    <a:bodyPr/>
                    <a:lstStyle/>
                    <a:p>
                      <a:pPr algn="ctr"/>
                      <a:r>
                        <a:rPr lang="en-US" dirty="0"/>
                        <a:t>7</a:t>
                      </a:r>
                    </a:p>
                  </a:txBody>
                  <a:tcPr marL="74295" marR="74295" anchor="ctr"/>
                </a:tc>
                <a:tc>
                  <a:txBody>
                    <a:bodyPr/>
                    <a:lstStyle/>
                    <a:p>
                      <a:pPr algn="ctr"/>
                      <a:r>
                        <a:rPr lang="en-US" dirty="0"/>
                        <a:t>6</a:t>
                      </a:r>
                    </a:p>
                  </a:txBody>
                  <a:tcPr marL="74295" marR="74295" anchor="ctr"/>
                </a:tc>
                <a:tc>
                  <a:txBody>
                    <a:bodyPr/>
                    <a:lstStyle/>
                    <a:p>
                      <a:pPr algn="ctr"/>
                      <a:r>
                        <a:rPr lang="en-US" dirty="0"/>
                        <a:t>5</a:t>
                      </a:r>
                    </a:p>
                  </a:txBody>
                  <a:tcPr marL="74295" marR="74295" anchor="ctr"/>
                </a:tc>
                <a:tc>
                  <a:txBody>
                    <a:bodyPr/>
                    <a:lstStyle/>
                    <a:p>
                      <a:pPr algn="ctr"/>
                      <a:r>
                        <a:rPr lang="en-US" dirty="0"/>
                        <a:t>4</a:t>
                      </a:r>
                    </a:p>
                  </a:txBody>
                  <a:tcPr marL="74295" marR="74295" anchor="ctr"/>
                </a:tc>
                <a:tc>
                  <a:txBody>
                    <a:bodyPr/>
                    <a:lstStyle/>
                    <a:p>
                      <a:pPr algn="ctr"/>
                      <a:r>
                        <a:rPr lang="en-US" dirty="0"/>
                        <a:t>3</a:t>
                      </a:r>
                    </a:p>
                  </a:txBody>
                  <a:tcPr marL="74295" marR="74295" anchor="ctr"/>
                </a:tc>
                <a:tc>
                  <a:txBody>
                    <a:bodyPr/>
                    <a:lstStyle/>
                    <a:p>
                      <a:pPr algn="ctr"/>
                      <a:r>
                        <a:rPr lang="en-US" dirty="0"/>
                        <a:t>2</a:t>
                      </a:r>
                    </a:p>
                  </a:txBody>
                  <a:tcPr marL="74295" marR="74295" anchor="ctr"/>
                </a:tc>
                <a:tc>
                  <a:txBody>
                    <a:bodyPr/>
                    <a:lstStyle/>
                    <a:p>
                      <a:pPr algn="ctr"/>
                      <a:r>
                        <a:rPr lang="en-US" dirty="0"/>
                        <a:t>1</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8"/>
                  </a:ext>
                </a:extLst>
              </a:tr>
              <a:tr h="531056">
                <a:tc>
                  <a:txBody>
                    <a:bodyPr/>
                    <a:lstStyle/>
                    <a:p>
                      <a:pPr algn="ctr"/>
                      <a:r>
                        <a:rPr lang="en-US" dirty="0">
                          <a:solidFill>
                            <a:schemeClr val="accent2">
                              <a:lumMod val="75000"/>
                            </a:schemeClr>
                          </a:solidFill>
                        </a:rPr>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tc>
                  <a:txBody>
                    <a:bodyPr/>
                    <a:lstStyle/>
                    <a:p>
                      <a:pPr algn="ctr"/>
                      <a:r>
                        <a:rPr lang="en-US" dirty="0"/>
                        <a:t>9</a:t>
                      </a:r>
                    </a:p>
                  </a:txBody>
                  <a:tcPr marL="74295" marR="74295" anchor="ctr"/>
                </a:tc>
                <a:extLst>
                  <a:ext uri="{0D108BD9-81ED-4DB2-BD59-A6C34878D82A}">
                    <a16:rowId xmlns="" xmlns:a16="http://schemas.microsoft.com/office/drawing/2014/main" val="10009"/>
                  </a:ext>
                </a:extLst>
              </a:tr>
            </a:tbl>
          </a:graphicData>
        </a:graphic>
      </p:graphicFrame>
      <p:cxnSp>
        <p:nvCxnSpPr>
          <p:cNvPr id="6" name="Straight Connector 5"/>
          <p:cNvCxnSpPr/>
          <p:nvPr/>
        </p:nvCxnSpPr>
        <p:spPr>
          <a:xfrm>
            <a:off x="3857625" y="1690688"/>
            <a:ext cx="657225" cy="2166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14850" y="3845169"/>
            <a:ext cx="1314450" cy="1043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29300" y="4888524"/>
            <a:ext cx="2495550" cy="550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57625" y="1690688"/>
            <a:ext cx="2557364" cy="554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09865" y="2245011"/>
            <a:ext cx="1245082" cy="10657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54947" y="3310760"/>
            <a:ext cx="669903" cy="2128749"/>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3857625" y="1690688"/>
            <a:ext cx="4467225" cy="3748820"/>
            <a:chOff x="4747846" y="1690688"/>
            <a:chExt cx="5498123" cy="3748820"/>
          </a:xfrm>
        </p:grpSpPr>
        <p:cxnSp>
          <p:nvCxnSpPr>
            <p:cNvPr id="21" name="Straight Connector 20"/>
            <p:cNvCxnSpPr/>
            <p:nvPr/>
          </p:nvCxnSpPr>
          <p:spPr>
            <a:xfrm flipV="1">
              <a:off x="4747846" y="1690688"/>
              <a:ext cx="808892" cy="55432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747846" y="2245010"/>
              <a:ext cx="4673627" cy="31944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421473" y="4888523"/>
              <a:ext cx="824496" cy="5509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5556738" y="1690688"/>
              <a:ext cx="4689231" cy="31978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313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dissolv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651000" y="719666"/>
          <a:ext cx="6604000" cy="5223930"/>
        </p:xfrm>
        <a:graphic>
          <a:graphicData uri="http://schemas.openxmlformats.org/drawingml/2006/table">
            <a:tbl>
              <a:tblPr firstRow="1" bandRow="1">
                <a:tableStyleId>{5940675A-B579-460E-94D1-54222C63F5DA}</a:tableStyleId>
              </a:tblPr>
              <a:tblGrid>
                <a:gridCol w="660400">
                  <a:extLst>
                    <a:ext uri="{9D8B030D-6E8A-4147-A177-3AD203B41FA5}">
                      <a16:colId xmlns="" xmlns:a16="http://schemas.microsoft.com/office/drawing/2014/main" val="20000"/>
                    </a:ext>
                  </a:extLst>
                </a:gridCol>
                <a:gridCol w="660400">
                  <a:extLst>
                    <a:ext uri="{9D8B030D-6E8A-4147-A177-3AD203B41FA5}">
                      <a16:colId xmlns="" xmlns:a16="http://schemas.microsoft.com/office/drawing/2014/main" val="20001"/>
                    </a:ext>
                  </a:extLst>
                </a:gridCol>
                <a:gridCol w="660400">
                  <a:extLst>
                    <a:ext uri="{9D8B030D-6E8A-4147-A177-3AD203B41FA5}">
                      <a16:colId xmlns="" xmlns:a16="http://schemas.microsoft.com/office/drawing/2014/main" val="20002"/>
                    </a:ext>
                  </a:extLst>
                </a:gridCol>
                <a:gridCol w="660400">
                  <a:extLst>
                    <a:ext uri="{9D8B030D-6E8A-4147-A177-3AD203B41FA5}">
                      <a16:colId xmlns="" xmlns:a16="http://schemas.microsoft.com/office/drawing/2014/main" val="20003"/>
                    </a:ext>
                  </a:extLst>
                </a:gridCol>
                <a:gridCol w="660400">
                  <a:extLst>
                    <a:ext uri="{9D8B030D-6E8A-4147-A177-3AD203B41FA5}">
                      <a16:colId xmlns="" xmlns:a16="http://schemas.microsoft.com/office/drawing/2014/main" val="20004"/>
                    </a:ext>
                  </a:extLst>
                </a:gridCol>
                <a:gridCol w="660400">
                  <a:extLst>
                    <a:ext uri="{9D8B030D-6E8A-4147-A177-3AD203B41FA5}">
                      <a16:colId xmlns="" xmlns:a16="http://schemas.microsoft.com/office/drawing/2014/main" val="20005"/>
                    </a:ext>
                  </a:extLst>
                </a:gridCol>
                <a:gridCol w="660400">
                  <a:extLst>
                    <a:ext uri="{9D8B030D-6E8A-4147-A177-3AD203B41FA5}">
                      <a16:colId xmlns="" xmlns:a16="http://schemas.microsoft.com/office/drawing/2014/main" val="20006"/>
                    </a:ext>
                  </a:extLst>
                </a:gridCol>
                <a:gridCol w="660400">
                  <a:extLst>
                    <a:ext uri="{9D8B030D-6E8A-4147-A177-3AD203B41FA5}">
                      <a16:colId xmlns="" xmlns:a16="http://schemas.microsoft.com/office/drawing/2014/main" val="20007"/>
                    </a:ext>
                  </a:extLst>
                </a:gridCol>
                <a:gridCol w="660400">
                  <a:extLst>
                    <a:ext uri="{9D8B030D-6E8A-4147-A177-3AD203B41FA5}">
                      <a16:colId xmlns="" xmlns:a16="http://schemas.microsoft.com/office/drawing/2014/main" val="20008"/>
                    </a:ext>
                  </a:extLst>
                </a:gridCol>
                <a:gridCol w="660400">
                  <a:extLst>
                    <a:ext uri="{9D8B030D-6E8A-4147-A177-3AD203B41FA5}">
                      <a16:colId xmlns="" xmlns:a16="http://schemas.microsoft.com/office/drawing/2014/main" val="20009"/>
                    </a:ext>
                  </a:extLst>
                </a:gridCol>
              </a:tblGrid>
              <a:tr h="522393">
                <a:tc>
                  <a:txBody>
                    <a:bodyPr/>
                    <a:lstStyle/>
                    <a:p>
                      <a:pPr algn="ctr"/>
                      <a:r>
                        <a:rPr lang="en-US" dirty="0">
                          <a:solidFill>
                            <a:srgbClr val="FF0000"/>
                          </a:solidFill>
                          <a:latin typeface="Bookman Old Style" panose="02050604050505020204" pitchFamily="18" charset="0"/>
                        </a:rPr>
                        <a:t>0</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solidFill>
                            <a:srgbClr val="FF0000"/>
                          </a:solidFill>
                          <a:latin typeface="Bookman Old Style" panose="02050604050505020204" pitchFamily="18" charset="0"/>
                        </a:rPr>
                        <a:t>1</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solidFill>
                            <a:srgbClr val="FF0000"/>
                          </a:solidFill>
                          <a:latin typeface="Bookman Old Style" panose="02050604050505020204" pitchFamily="18" charset="0"/>
                        </a:rPr>
                        <a:t>2</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solidFill>
                            <a:srgbClr val="FF0000"/>
                          </a:solidFill>
                          <a:latin typeface="Bookman Old Style" panose="02050604050505020204" pitchFamily="18" charset="0"/>
                        </a:rPr>
                        <a:t>3</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solidFill>
                            <a:srgbClr val="FF0000"/>
                          </a:solidFill>
                          <a:latin typeface="Bookman Old Style" panose="02050604050505020204" pitchFamily="18" charset="0"/>
                        </a:rPr>
                        <a:t>4</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solidFill>
                            <a:srgbClr val="FF0000"/>
                          </a:solidFill>
                          <a:latin typeface="Bookman Old Style" panose="02050604050505020204" pitchFamily="18" charset="0"/>
                        </a:rPr>
                        <a:t>5</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solidFill>
                            <a:srgbClr val="FF0000"/>
                          </a:solidFill>
                          <a:latin typeface="Bookman Old Style" panose="02050604050505020204" pitchFamily="18" charset="0"/>
                        </a:rPr>
                        <a:t>6</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solidFill>
                            <a:srgbClr val="FF0000"/>
                          </a:solidFill>
                          <a:latin typeface="Bookman Old Style" panose="02050604050505020204" pitchFamily="18" charset="0"/>
                        </a:rPr>
                        <a:t>7</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solidFill>
                            <a:srgbClr val="FF0000"/>
                          </a:solidFill>
                          <a:latin typeface="Bookman Old Style" panose="02050604050505020204" pitchFamily="18" charset="0"/>
                        </a:rPr>
                        <a:t>8</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solidFill>
                            <a:srgbClr val="FF0000"/>
                          </a:solidFill>
                          <a:latin typeface="Bookman Old Style" panose="02050604050505020204" pitchFamily="18" charset="0"/>
                        </a:rPr>
                        <a:t>9</a:t>
                      </a:r>
                      <a:endParaRPr lang="en-IN" dirty="0">
                        <a:solidFill>
                          <a:srgbClr val="FF0000"/>
                        </a:solidFill>
                        <a:latin typeface="Bookman Old Style" panose="02050604050505020204" pitchFamily="18" charset="0"/>
                      </a:endParaRPr>
                    </a:p>
                  </a:txBody>
                  <a:tcPr marL="74295" marR="74295"/>
                </a:tc>
                <a:extLst>
                  <a:ext uri="{0D108BD9-81ED-4DB2-BD59-A6C34878D82A}">
                    <a16:rowId xmlns="" xmlns:a16="http://schemas.microsoft.com/office/drawing/2014/main" val="10000"/>
                  </a:ext>
                </a:extLst>
              </a:tr>
              <a:tr h="522393">
                <a:tc>
                  <a:txBody>
                    <a:bodyPr/>
                    <a:lstStyle/>
                    <a:p>
                      <a:pPr algn="ctr"/>
                      <a:r>
                        <a:rPr lang="en-US" dirty="0">
                          <a:solidFill>
                            <a:srgbClr val="FF0000"/>
                          </a:solidFill>
                          <a:latin typeface="Bookman Old Style" panose="02050604050505020204" pitchFamily="18" charset="0"/>
                        </a:rPr>
                        <a:t>1</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1</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2</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4</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5</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7</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8</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extLst>
                  <a:ext uri="{0D108BD9-81ED-4DB2-BD59-A6C34878D82A}">
                    <a16:rowId xmlns="" xmlns:a16="http://schemas.microsoft.com/office/drawing/2014/main" val="10001"/>
                  </a:ext>
                </a:extLst>
              </a:tr>
              <a:tr h="522393">
                <a:tc>
                  <a:txBody>
                    <a:bodyPr/>
                    <a:lstStyle/>
                    <a:p>
                      <a:pPr algn="ctr"/>
                      <a:r>
                        <a:rPr lang="en-US" dirty="0">
                          <a:solidFill>
                            <a:srgbClr val="FF0000"/>
                          </a:solidFill>
                          <a:latin typeface="Bookman Old Style" panose="02050604050505020204" pitchFamily="18" charset="0"/>
                        </a:rPr>
                        <a:t>2</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2</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4</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8</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1</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5</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7</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extLst>
                  <a:ext uri="{0D108BD9-81ED-4DB2-BD59-A6C34878D82A}">
                    <a16:rowId xmlns="" xmlns:a16="http://schemas.microsoft.com/office/drawing/2014/main" val="10002"/>
                  </a:ext>
                </a:extLst>
              </a:tr>
              <a:tr h="522393">
                <a:tc>
                  <a:txBody>
                    <a:bodyPr/>
                    <a:lstStyle/>
                    <a:p>
                      <a:pPr algn="ctr"/>
                      <a:r>
                        <a:rPr lang="en-US" dirty="0">
                          <a:solidFill>
                            <a:srgbClr val="FF0000"/>
                          </a:solidFill>
                          <a:latin typeface="Bookman Old Style" panose="02050604050505020204" pitchFamily="18" charset="0"/>
                        </a:rPr>
                        <a:t>3</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extLst>
                  <a:ext uri="{0D108BD9-81ED-4DB2-BD59-A6C34878D82A}">
                    <a16:rowId xmlns="" xmlns:a16="http://schemas.microsoft.com/office/drawing/2014/main" val="10003"/>
                  </a:ext>
                </a:extLst>
              </a:tr>
              <a:tr h="522393">
                <a:tc>
                  <a:txBody>
                    <a:bodyPr/>
                    <a:lstStyle/>
                    <a:p>
                      <a:pPr algn="ctr"/>
                      <a:r>
                        <a:rPr lang="en-US" dirty="0">
                          <a:solidFill>
                            <a:srgbClr val="FF0000"/>
                          </a:solidFill>
                          <a:latin typeface="Bookman Old Style" panose="02050604050505020204" pitchFamily="18" charset="0"/>
                        </a:rPr>
                        <a:t>4</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4</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8</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7</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2</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1</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5</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extLst>
                  <a:ext uri="{0D108BD9-81ED-4DB2-BD59-A6C34878D82A}">
                    <a16:rowId xmlns="" xmlns:a16="http://schemas.microsoft.com/office/drawing/2014/main" val="10004"/>
                  </a:ext>
                </a:extLst>
              </a:tr>
              <a:tr h="522393">
                <a:tc>
                  <a:txBody>
                    <a:bodyPr/>
                    <a:lstStyle/>
                    <a:p>
                      <a:pPr algn="ctr"/>
                      <a:r>
                        <a:rPr lang="en-US" dirty="0">
                          <a:solidFill>
                            <a:srgbClr val="FF0000"/>
                          </a:solidFill>
                          <a:latin typeface="Bookman Old Style" panose="02050604050505020204" pitchFamily="18" charset="0"/>
                        </a:rPr>
                        <a:t>5</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5</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1</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2</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7</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8</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4</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extLst>
                  <a:ext uri="{0D108BD9-81ED-4DB2-BD59-A6C34878D82A}">
                    <a16:rowId xmlns="" xmlns:a16="http://schemas.microsoft.com/office/drawing/2014/main" val="10005"/>
                  </a:ext>
                </a:extLst>
              </a:tr>
              <a:tr h="522393">
                <a:tc>
                  <a:txBody>
                    <a:bodyPr/>
                    <a:lstStyle/>
                    <a:p>
                      <a:pPr algn="ctr"/>
                      <a:r>
                        <a:rPr lang="en-US" dirty="0">
                          <a:solidFill>
                            <a:srgbClr val="FF0000"/>
                          </a:solidFill>
                          <a:latin typeface="Bookman Old Style" panose="02050604050505020204" pitchFamily="18" charset="0"/>
                        </a:rPr>
                        <a:t>6</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extLst>
                  <a:ext uri="{0D108BD9-81ED-4DB2-BD59-A6C34878D82A}">
                    <a16:rowId xmlns="" xmlns:a16="http://schemas.microsoft.com/office/drawing/2014/main" val="10006"/>
                  </a:ext>
                </a:extLst>
              </a:tr>
              <a:tr h="522393">
                <a:tc>
                  <a:txBody>
                    <a:bodyPr/>
                    <a:lstStyle/>
                    <a:p>
                      <a:pPr algn="ctr"/>
                      <a:r>
                        <a:rPr lang="en-US" dirty="0">
                          <a:solidFill>
                            <a:srgbClr val="FF0000"/>
                          </a:solidFill>
                          <a:latin typeface="Bookman Old Style" panose="02050604050505020204" pitchFamily="18" charset="0"/>
                        </a:rPr>
                        <a:t>7</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7</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5</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1</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8</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4</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2</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extLst>
                  <a:ext uri="{0D108BD9-81ED-4DB2-BD59-A6C34878D82A}">
                    <a16:rowId xmlns="" xmlns:a16="http://schemas.microsoft.com/office/drawing/2014/main" val="10007"/>
                  </a:ext>
                </a:extLst>
              </a:tr>
              <a:tr h="522393">
                <a:tc>
                  <a:txBody>
                    <a:bodyPr/>
                    <a:lstStyle/>
                    <a:p>
                      <a:pPr algn="ctr"/>
                      <a:r>
                        <a:rPr lang="en-US" dirty="0">
                          <a:solidFill>
                            <a:srgbClr val="FF0000"/>
                          </a:solidFill>
                          <a:latin typeface="Bookman Old Style" panose="02050604050505020204" pitchFamily="18" charset="0"/>
                        </a:rPr>
                        <a:t>8</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8</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7</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6</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5</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4</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3</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2</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1</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extLst>
                  <a:ext uri="{0D108BD9-81ED-4DB2-BD59-A6C34878D82A}">
                    <a16:rowId xmlns="" xmlns:a16="http://schemas.microsoft.com/office/drawing/2014/main" val="10008"/>
                  </a:ext>
                </a:extLst>
              </a:tr>
              <a:tr h="522393">
                <a:tc>
                  <a:txBody>
                    <a:bodyPr/>
                    <a:lstStyle/>
                    <a:p>
                      <a:pPr algn="ctr"/>
                      <a:r>
                        <a:rPr lang="en-US" dirty="0">
                          <a:solidFill>
                            <a:srgbClr val="FF0000"/>
                          </a:solidFill>
                          <a:latin typeface="Bookman Old Style" panose="02050604050505020204" pitchFamily="18" charset="0"/>
                        </a:rPr>
                        <a:t>9</a:t>
                      </a:r>
                      <a:endParaRPr lang="en-IN" dirty="0">
                        <a:solidFill>
                          <a:srgbClr val="FF0000"/>
                        </a:solidFill>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tc>
                  <a:txBody>
                    <a:bodyPr/>
                    <a:lstStyle/>
                    <a:p>
                      <a:pPr algn="ctr"/>
                      <a:r>
                        <a:rPr lang="en-US" dirty="0">
                          <a:latin typeface="Bookman Old Style" panose="02050604050505020204" pitchFamily="18" charset="0"/>
                        </a:rPr>
                        <a:t>9</a:t>
                      </a:r>
                      <a:endParaRPr lang="en-IN" dirty="0">
                        <a:latin typeface="Bookman Old Style" panose="02050604050505020204" pitchFamily="18" charset="0"/>
                      </a:endParaRPr>
                    </a:p>
                  </a:txBody>
                  <a:tcPr marL="74295" marR="74295"/>
                </a:tc>
                <a:extLst>
                  <a:ext uri="{0D108BD9-81ED-4DB2-BD59-A6C34878D82A}">
                    <a16:rowId xmlns="" xmlns:a16="http://schemas.microsoft.com/office/drawing/2014/main" val="10009"/>
                  </a:ext>
                </a:extLst>
              </a:tr>
            </a:tbl>
          </a:graphicData>
        </a:graphic>
      </p:graphicFrame>
      <p:cxnSp>
        <p:nvCxnSpPr>
          <p:cNvPr id="29" name="Straight Connector 28"/>
          <p:cNvCxnSpPr/>
          <p:nvPr/>
        </p:nvCxnSpPr>
        <p:spPr>
          <a:xfrm flipH="1">
            <a:off x="2634096" y="1413164"/>
            <a:ext cx="1317047" cy="1094509"/>
          </a:xfrm>
          <a:prstGeom prst="line">
            <a:avLst/>
          </a:prstGeom>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a:off x="2634096" y="2507674"/>
            <a:ext cx="1317047" cy="484909"/>
          </a:xfrm>
          <a:prstGeom prst="line">
            <a:avLst/>
          </a:prstGeom>
        </p:spPr>
        <p:style>
          <a:lnRef idx="3">
            <a:schemeClr val="accent4"/>
          </a:lnRef>
          <a:fillRef idx="0">
            <a:schemeClr val="accent4"/>
          </a:fillRef>
          <a:effectRef idx="2">
            <a:schemeClr val="accent4"/>
          </a:effectRef>
          <a:fontRef idx="minor">
            <a:schemeClr val="tx1"/>
          </a:fontRef>
        </p:style>
      </p:cxnSp>
      <p:cxnSp>
        <p:nvCxnSpPr>
          <p:cNvPr id="39" name="Straight Connector 38"/>
          <p:cNvCxnSpPr/>
          <p:nvPr/>
        </p:nvCxnSpPr>
        <p:spPr>
          <a:xfrm flipH="1">
            <a:off x="3298248" y="2978727"/>
            <a:ext cx="652895" cy="1052946"/>
          </a:xfrm>
          <a:prstGeom prst="line">
            <a:avLst/>
          </a:prstGeom>
        </p:spPr>
        <p:style>
          <a:lnRef idx="3">
            <a:schemeClr val="accent4"/>
          </a:lnRef>
          <a:fillRef idx="0">
            <a:schemeClr val="accent4"/>
          </a:fillRef>
          <a:effectRef idx="2">
            <a:schemeClr val="accent4"/>
          </a:effectRef>
          <a:fontRef idx="minor">
            <a:schemeClr val="tx1"/>
          </a:fontRef>
        </p:style>
      </p:cxnSp>
      <p:cxnSp>
        <p:nvCxnSpPr>
          <p:cNvPr id="41" name="Straight Connector 40"/>
          <p:cNvCxnSpPr/>
          <p:nvPr/>
        </p:nvCxnSpPr>
        <p:spPr>
          <a:xfrm>
            <a:off x="3298248" y="4045528"/>
            <a:ext cx="652895" cy="526473"/>
          </a:xfrm>
          <a:prstGeom prst="line">
            <a:avLst/>
          </a:prstGeom>
        </p:spPr>
        <p:style>
          <a:lnRef idx="3">
            <a:schemeClr val="accent4"/>
          </a:lnRef>
          <a:fillRef idx="0">
            <a:schemeClr val="accent4"/>
          </a:fillRef>
          <a:effectRef idx="2">
            <a:schemeClr val="accent4"/>
          </a:effectRef>
          <a:fontRef idx="minor">
            <a:schemeClr val="tx1"/>
          </a:fontRef>
        </p:style>
      </p:cxnSp>
      <p:cxnSp>
        <p:nvCxnSpPr>
          <p:cNvPr id="43" name="Straight Connector 42"/>
          <p:cNvCxnSpPr/>
          <p:nvPr/>
        </p:nvCxnSpPr>
        <p:spPr>
          <a:xfrm flipV="1">
            <a:off x="3951143" y="4031674"/>
            <a:ext cx="1362075" cy="540327"/>
          </a:xfrm>
          <a:prstGeom prst="line">
            <a:avLst/>
          </a:prstGeom>
        </p:spPr>
        <p:style>
          <a:lnRef idx="3">
            <a:schemeClr val="accent4"/>
          </a:lnRef>
          <a:fillRef idx="0">
            <a:schemeClr val="accent4"/>
          </a:fillRef>
          <a:effectRef idx="2">
            <a:schemeClr val="accent4"/>
          </a:effectRef>
          <a:fontRef idx="minor">
            <a:schemeClr val="tx1"/>
          </a:fontRef>
        </p:style>
      </p:cxnSp>
      <p:cxnSp>
        <p:nvCxnSpPr>
          <p:cNvPr id="45" name="Straight Connector 44"/>
          <p:cNvCxnSpPr/>
          <p:nvPr/>
        </p:nvCxnSpPr>
        <p:spPr>
          <a:xfrm>
            <a:off x="5301961" y="4045528"/>
            <a:ext cx="619125" cy="1025237"/>
          </a:xfrm>
          <a:prstGeom prst="line">
            <a:avLst/>
          </a:prstGeom>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a:xfrm flipV="1">
            <a:off x="5932343" y="4031674"/>
            <a:ext cx="1317048" cy="1039091"/>
          </a:xfrm>
          <a:prstGeom prst="line">
            <a:avLst/>
          </a:prstGeom>
        </p:spPr>
        <p:style>
          <a:lnRef idx="3">
            <a:schemeClr val="accent4"/>
          </a:lnRef>
          <a:fillRef idx="0">
            <a:schemeClr val="accent4"/>
          </a:fillRef>
          <a:effectRef idx="2">
            <a:schemeClr val="accent4"/>
          </a:effectRef>
          <a:fontRef idx="minor">
            <a:schemeClr val="tx1"/>
          </a:fontRef>
        </p:style>
      </p:cxnSp>
      <p:cxnSp>
        <p:nvCxnSpPr>
          <p:cNvPr id="49" name="Straight Connector 48"/>
          <p:cNvCxnSpPr/>
          <p:nvPr/>
        </p:nvCxnSpPr>
        <p:spPr>
          <a:xfrm>
            <a:off x="3951143" y="1413164"/>
            <a:ext cx="686667" cy="1094509"/>
          </a:xfrm>
          <a:prstGeom prst="line">
            <a:avLst/>
          </a:prstGeom>
        </p:spPr>
        <p:style>
          <a:lnRef idx="3">
            <a:schemeClr val="accent4"/>
          </a:lnRef>
          <a:fillRef idx="0">
            <a:schemeClr val="accent4"/>
          </a:fillRef>
          <a:effectRef idx="2">
            <a:schemeClr val="accent4"/>
          </a:effectRef>
          <a:fontRef idx="minor">
            <a:schemeClr val="tx1"/>
          </a:fontRef>
        </p:style>
      </p:cxnSp>
      <p:cxnSp>
        <p:nvCxnSpPr>
          <p:cNvPr id="51" name="Straight Connector 50"/>
          <p:cNvCxnSpPr/>
          <p:nvPr/>
        </p:nvCxnSpPr>
        <p:spPr>
          <a:xfrm flipV="1">
            <a:off x="4637809" y="1967345"/>
            <a:ext cx="1283277" cy="540328"/>
          </a:xfrm>
          <a:prstGeom prst="line">
            <a:avLst/>
          </a:prstGeom>
        </p:spPr>
        <p:style>
          <a:lnRef idx="3">
            <a:schemeClr val="accent4"/>
          </a:lnRef>
          <a:fillRef idx="0">
            <a:schemeClr val="accent4"/>
          </a:fillRef>
          <a:effectRef idx="2">
            <a:schemeClr val="accent4"/>
          </a:effectRef>
          <a:fontRef idx="minor">
            <a:schemeClr val="tx1"/>
          </a:fontRef>
        </p:style>
      </p:cxnSp>
      <p:cxnSp>
        <p:nvCxnSpPr>
          <p:cNvPr id="55" name="Straight Connector 54"/>
          <p:cNvCxnSpPr/>
          <p:nvPr/>
        </p:nvCxnSpPr>
        <p:spPr>
          <a:xfrm>
            <a:off x="5932343" y="1967345"/>
            <a:ext cx="697923" cy="540328"/>
          </a:xfrm>
          <a:prstGeom prst="line">
            <a:avLst/>
          </a:prstGeom>
        </p:spPr>
        <p:style>
          <a:lnRef idx="3">
            <a:schemeClr val="accent4"/>
          </a:lnRef>
          <a:fillRef idx="0">
            <a:schemeClr val="accent4"/>
          </a:fillRef>
          <a:effectRef idx="2">
            <a:schemeClr val="accent4"/>
          </a:effectRef>
          <a:fontRef idx="minor">
            <a:schemeClr val="tx1"/>
          </a:fontRef>
        </p:style>
      </p:cxnSp>
      <p:cxnSp>
        <p:nvCxnSpPr>
          <p:cNvPr id="57" name="Straight Connector 56"/>
          <p:cNvCxnSpPr/>
          <p:nvPr/>
        </p:nvCxnSpPr>
        <p:spPr>
          <a:xfrm flipH="1">
            <a:off x="5932343" y="2507674"/>
            <a:ext cx="697923" cy="1039091"/>
          </a:xfrm>
          <a:prstGeom prst="line">
            <a:avLst/>
          </a:prstGeom>
        </p:spPr>
        <p:style>
          <a:lnRef idx="3">
            <a:schemeClr val="accent4"/>
          </a:lnRef>
          <a:fillRef idx="0">
            <a:schemeClr val="accent4"/>
          </a:fillRef>
          <a:effectRef idx="2">
            <a:schemeClr val="accent4"/>
          </a:effectRef>
          <a:fontRef idx="minor">
            <a:schemeClr val="tx1"/>
          </a:fontRef>
        </p:style>
      </p:cxnSp>
      <p:cxnSp>
        <p:nvCxnSpPr>
          <p:cNvPr id="59" name="Straight Connector 58"/>
          <p:cNvCxnSpPr/>
          <p:nvPr/>
        </p:nvCxnSpPr>
        <p:spPr>
          <a:xfrm>
            <a:off x="5921087" y="3546765"/>
            <a:ext cx="1328304" cy="484909"/>
          </a:xfrm>
          <a:prstGeom prst="line">
            <a:avLst/>
          </a:prstGeom>
        </p:spPr>
        <p:style>
          <a:lnRef idx="3">
            <a:schemeClr val="accent4"/>
          </a:lnRef>
          <a:fillRef idx="0">
            <a:schemeClr val="accent4"/>
          </a:fillRef>
          <a:effectRef idx="2">
            <a:schemeClr val="accent4"/>
          </a:effectRef>
          <a:fontRef idx="minor">
            <a:schemeClr val="tx1"/>
          </a:fontRef>
        </p:style>
      </p:cxnSp>
      <p:cxnSp>
        <p:nvCxnSpPr>
          <p:cNvPr id="61" name="Straight Connector 60"/>
          <p:cNvCxnSpPr/>
          <p:nvPr/>
        </p:nvCxnSpPr>
        <p:spPr>
          <a:xfrm flipH="1">
            <a:off x="3286991" y="1413164"/>
            <a:ext cx="1350819" cy="568036"/>
          </a:xfrm>
          <a:prstGeom prst="line">
            <a:avLst/>
          </a:prstGeom>
        </p:spPr>
        <p:style>
          <a:lnRef idx="3">
            <a:schemeClr val="accent6"/>
          </a:lnRef>
          <a:fillRef idx="0">
            <a:schemeClr val="accent6"/>
          </a:fillRef>
          <a:effectRef idx="2">
            <a:schemeClr val="accent6"/>
          </a:effectRef>
          <a:fontRef idx="minor">
            <a:schemeClr val="tx1"/>
          </a:fontRef>
        </p:style>
      </p:cxnSp>
      <p:cxnSp>
        <p:nvCxnSpPr>
          <p:cNvPr id="63" name="Straight Connector 62"/>
          <p:cNvCxnSpPr/>
          <p:nvPr/>
        </p:nvCxnSpPr>
        <p:spPr>
          <a:xfrm flipH="1">
            <a:off x="2634096" y="1981200"/>
            <a:ext cx="652895" cy="1011382"/>
          </a:xfrm>
          <a:prstGeom prst="line">
            <a:avLst/>
          </a:prstGeom>
        </p:spPr>
        <p:style>
          <a:lnRef idx="3">
            <a:schemeClr val="accent6"/>
          </a:lnRef>
          <a:fillRef idx="0">
            <a:schemeClr val="accent6"/>
          </a:fillRef>
          <a:effectRef idx="2">
            <a:schemeClr val="accent6"/>
          </a:effectRef>
          <a:fontRef idx="minor">
            <a:schemeClr val="tx1"/>
          </a:fontRef>
        </p:style>
      </p:cxnSp>
      <p:cxnSp>
        <p:nvCxnSpPr>
          <p:cNvPr id="65" name="Straight Connector 64"/>
          <p:cNvCxnSpPr/>
          <p:nvPr/>
        </p:nvCxnSpPr>
        <p:spPr>
          <a:xfrm>
            <a:off x="2634096" y="2992582"/>
            <a:ext cx="2667866" cy="2078182"/>
          </a:xfrm>
          <a:prstGeom prst="line">
            <a:avLst/>
          </a:prstGeom>
        </p:spPr>
        <p:style>
          <a:lnRef idx="3">
            <a:schemeClr val="accent6"/>
          </a:lnRef>
          <a:fillRef idx="0">
            <a:schemeClr val="accent6"/>
          </a:fillRef>
          <a:effectRef idx="2">
            <a:schemeClr val="accent6"/>
          </a:effectRef>
          <a:fontRef idx="minor">
            <a:schemeClr val="tx1"/>
          </a:fontRef>
        </p:style>
      </p:cxnSp>
      <p:cxnSp>
        <p:nvCxnSpPr>
          <p:cNvPr id="67" name="Straight Connector 66"/>
          <p:cNvCxnSpPr/>
          <p:nvPr/>
        </p:nvCxnSpPr>
        <p:spPr>
          <a:xfrm flipV="1">
            <a:off x="5301962" y="4544292"/>
            <a:ext cx="1328304" cy="526473"/>
          </a:xfrm>
          <a:prstGeom prst="line">
            <a:avLst/>
          </a:prstGeom>
        </p:spPr>
        <p:style>
          <a:lnRef idx="3">
            <a:schemeClr val="accent6"/>
          </a:lnRef>
          <a:fillRef idx="0">
            <a:schemeClr val="accent6"/>
          </a:fillRef>
          <a:effectRef idx="2">
            <a:schemeClr val="accent6"/>
          </a:effectRef>
          <a:fontRef idx="minor">
            <a:schemeClr val="tx1"/>
          </a:fontRef>
        </p:style>
      </p:cxnSp>
      <p:cxnSp>
        <p:nvCxnSpPr>
          <p:cNvPr id="69" name="Straight Connector 68"/>
          <p:cNvCxnSpPr/>
          <p:nvPr/>
        </p:nvCxnSpPr>
        <p:spPr>
          <a:xfrm flipV="1">
            <a:off x="6630266" y="3546765"/>
            <a:ext cx="607869" cy="997527"/>
          </a:xfrm>
          <a:prstGeom prst="line">
            <a:avLst/>
          </a:prstGeom>
        </p:spPr>
        <p:style>
          <a:lnRef idx="3">
            <a:schemeClr val="accent6"/>
          </a:lnRef>
          <a:fillRef idx="0">
            <a:schemeClr val="accent6"/>
          </a:fillRef>
          <a:effectRef idx="2">
            <a:schemeClr val="accent6"/>
          </a:effectRef>
          <a:fontRef idx="minor">
            <a:schemeClr val="tx1"/>
          </a:fontRef>
        </p:style>
      </p:cxnSp>
      <p:cxnSp>
        <p:nvCxnSpPr>
          <p:cNvPr id="71" name="Straight Connector 70"/>
          <p:cNvCxnSpPr/>
          <p:nvPr/>
        </p:nvCxnSpPr>
        <p:spPr>
          <a:xfrm>
            <a:off x="4637809" y="1413164"/>
            <a:ext cx="2600325" cy="2147454"/>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569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Roboto" panose="02000000000000000000" pitchFamily="2" charset="0"/>
                <a:ea typeface="Roboto" panose="02000000000000000000" pitchFamily="2" charset="0"/>
              </a:rPr>
              <a:t>Quadrados</a:t>
            </a:r>
            <a:r>
              <a:rPr lang="en-US" b="1" dirty="0">
                <a:latin typeface="Roboto" panose="02000000000000000000" pitchFamily="2" charset="0"/>
                <a:ea typeface="Roboto" panose="02000000000000000000" pitchFamily="2" charset="0"/>
              </a:rPr>
              <a:t> Latinos </a:t>
            </a:r>
            <a:r>
              <a:rPr lang="en-US" b="1" dirty="0" err="1">
                <a:latin typeface="Roboto" panose="02000000000000000000" pitchFamily="2" charset="0"/>
                <a:ea typeface="Roboto" panose="02000000000000000000" pitchFamily="2" charset="0"/>
              </a:rPr>
              <a:t>feitos</a:t>
            </a:r>
            <a:r>
              <a:rPr lang="en-US" b="1" dirty="0">
                <a:latin typeface="Roboto" panose="02000000000000000000" pitchFamily="2" charset="0"/>
                <a:ea typeface="Roboto" panose="02000000000000000000" pitchFamily="2" charset="0"/>
              </a:rPr>
              <a:t> com 4, 5 e 6</a:t>
            </a:r>
            <a:endParaRPr lang="pt-PT" b="1" dirty="0">
              <a:latin typeface="Roboto" panose="02000000000000000000" pitchFamily="2" charset="0"/>
              <a:ea typeface="Roboto" panose="02000000000000000000" pitchFamily="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8260522"/>
              </p:ext>
            </p:extLst>
          </p:nvPr>
        </p:nvGraphicFramePr>
        <p:xfrm>
          <a:off x="681038" y="1825625"/>
          <a:ext cx="8543931" cy="2656840"/>
        </p:xfrm>
        <a:graphic>
          <a:graphicData uri="http://schemas.openxmlformats.org/drawingml/2006/table">
            <a:tbl>
              <a:tblPr firstRow="1" bandRow="1">
                <a:tableStyleId>{8FD4443E-F989-4FC4-A0C8-D5A2AF1F390B}</a:tableStyleId>
              </a:tblPr>
              <a:tblGrid>
                <a:gridCol w="776721">
                  <a:extLst>
                    <a:ext uri="{9D8B030D-6E8A-4147-A177-3AD203B41FA5}">
                      <a16:colId xmlns="" xmlns:a16="http://schemas.microsoft.com/office/drawing/2014/main" val="20000"/>
                    </a:ext>
                  </a:extLst>
                </a:gridCol>
                <a:gridCol w="776721">
                  <a:extLst>
                    <a:ext uri="{9D8B030D-6E8A-4147-A177-3AD203B41FA5}">
                      <a16:colId xmlns="" xmlns:a16="http://schemas.microsoft.com/office/drawing/2014/main" val="20001"/>
                    </a:ext>
                  </a:extLst>
                </a:gridCol>
                <a:gridCol w="776721">
                  <a:extLst>
                    <a:ext uri="{9D8B030D-6E8A-4147-A177-3AD203B41FA5}">
                      <a16:colId xmlns="" xmlns:a16="http://schemas.microsoft.com/office/drawing/2014/main" val="20002"/>
                    </a:ext>
                  </a:extLst>
                </a:gridCol>
                <a:gridCol w="776721">
                  <a:extLst>
                    <a:ext uri="{9D8B030D-6E8A-4147-A177-3AD203B41FA5}">
                      <a16:colId xmlns="" xmlns:a16="http://schemas.microsoft.com/office/drawing/2014/main" val="20003"/>
                    </a:ext>
                  </a:extLst>
                </a:gridCol>
                <a:gridCol w="776721">
                  <a:extLst>
                    <a:ext uri="{9D8B030D-6E8A-4147-A177-3AD203B41FA5}">
                      <a16:colId xmlns="" xmlns:a16="http://schemas.microsoft.com/office/drawing/2014/main" val="20004"/>
                    </a:ext>
                  </a:extLst>
                </a:gridCol>
                <a:gridCol w="776721">
                  <a:extLst>
                    <a:ext uri="{9D8B030D-6E8A-4147-A177-3AD203B41FA5}">
                      <a16:colId xmlns="" xmlns:a16="http://schemas.microsoft.com/office/drawing/2014/main" val="20005"/>
                    </a:ext>
                  </a:extLst>
                </a:gridCol>
                <a:gridCol w="776721">
                  <a:extLst>
                    <a:ext uri="{9D8B030D-6E8A-4147-A177-3AD203B41FA5}">
                      <a16:colId xmlns="" xmlns:a16="http://schemas.microsoft.com/office/drawing/2014/main" val="20006"/>
                    </a:ext>
                  </a:extLst>
                </a:gridCol>
                <a:gridCol w="776721">
                  <a:extLst>
                    <a:ext uri="{9D8B030D-6E8A-4147-A177-3AD203B41FA5}">
                      <a16:colId xmlns="" xmlns:a16="http://schemas.microsoft.com/office/drawing/2014/main" val="20007"/>
                    </a:ext>
                  </a:extLst>
                </a:gridCol>
                <a:gridCol w="776721">
                  <a:extLst>
                    <a:ext uri="{9D8B030D-6E8A-4147-A177-3AD203B41FA5}">
                      <a16:colId xmlns="" xmlns:a16="http://schemas.microsoft.com/office/drawing/2014/main" val="20008"/>
                    </a:ext>
                  </a:extLst>
                </a:gridCol>
                <a:gridCol w="776721">
                  <a:extLst>
                    <a:ext uri="{9D8B030D-6E8A-4147-A177-3AD203B41FA5}">
                      <a16:colId xmlns="" xmlns:a16="http://schemas.microsoft.com/office/drawing/2014/main" val="20009"/>
                    </a:ext>
                  </a:extLst>
                </a:gridCol>
                <a:gridCol w="776721">
                  <a:extLst>
                    <a:ext uri="{9D8B030D-6E8A-4147-A177-3AD203B41FA5}">
                      <a16:colId xmlns="" xmlns:a16="http://schemas.microsoft.com/office/drawing/2014/main" val="20010"/>
                    </a:ext>
                  </a:extLst>
                </a:gridCol>
              </a:tblGrid>
              <a:tr h="370840">
                <a:tc>
                  <a:txBody>
                    <a:bodyPr/>
                    <a:lstStyle/>
                    <a:p>
                      <a:pPr algn="ctr"/>
                      <a:endParaRPr lang="en-US" dirty="0"/>
                    </a:p>
                  </a:txBody>
                  <a:tcPr marL="74295" marR="74295">
                    <a:noFill/>
                  </a:tcPr>
                </a:tc>
                <a:tc>
                  <a:txBody>
                    <a:bodyPr/>
                    <a:lstStyle/>
                    <a:p>
                      <a:pPr algn="ctr"/>
                      <a:endParaRPr lang="en-US" dirty="0"/>
                    </a:p>
                  </a:txBody>
                  <a:tcPr marL="74295" marR="74295">
                    <a:noFill/>
                  </a:tcPr>
                </a:tc>
                <a:tc>
                  <a:txBody>
                    <a:bodyPr/>
                    <a:lstStyle/>
                    <a:p>
                      <a:pPr algn="ctr"/>
                      <a:endParaRPr lang="en-US" dirty="0"/>
                    </a:p>
                  </a:txBody>
                  <a:tcPr marL="74295" marR="74295">
                    <a:noFill/>
                  </a:tcPr>
                </a:tc>
                <a:tc>
                  <a:txBody>
                    <a:bodyPr/>
                    <a:lstStyle/>
                    <a:p>
                      <a:pPr algn="ctr"/>
                      <a:endParaRPr lang="en-US" dirty="0"/>
                    </a:p>
                  </a:txBody>
                  <a:tcPr marL="74295" marR="74295">
                    <a:noFill/>
                  </a:tcPr>
                </a:tc>
                <a:tc>
                  <a:txBody>
                    <a:bodyPr/>
                    <a:lstStyle/>
                    <a:p>
                      <a:pPr algn="ctr"/>
                      <a:endParaRPr lang="en-US" dirty="0"/>
                    </a:p>
                  </a:txBody>
                  <a:tcPr marL="74295" marR="74295">
                    <a:noFill/>
                  </a:tcPr>
                </a:tc>
                <a:tc>
                  <a:txBody>
                    <a:bodyPr/>
                    <a:lstStyle/>
                    <a:p>
                      <a:pPr algn="ctr"/>
                      <a:endParaRPr lang="en-US" dirty="0"/>
                    </a:p>
                  </a:txBody>
                  <a:tcPr marL="74295" marR="74295">
                    <a:noFill/>
                  </a:tcPr>
                </a:tc>
                <a:tc>
                  <a:txBody>
                    <a:bodyPr/>
                    <a:lstStyle/>
                    <a:p>
                      <a:pPr algn="ctr"/>
                      <a:endParaRPr lang="en-US" dirty="0"/>
                    </a:p>
                  </a:txBody>
                  <a:tcPr marL="74295" marR="74295">
                    <a:noFill/>
                  </a:tcPr>
                </a:tc>
                <a:tc>
                  <a:txBody>
                    <a:bodyPr/>
                    <a:lstStyle/>
                    <a:p>
                      <a:pPr algn="ctr"/>
                      <a:endParaRPr lang="en-US" dirty="0"/>
                    </a:p>
                  </a:txBody>
                  <a:tcPr marL="74295" marR="74295">
                    <a:noFill/>
                  </a:tcPr>
                </a:tc>
                <a:tc>
                  <a:txBody>
                    <a:bodyPr/>
                    <a:lstStyle/>
                    <a:p>
                      <a:pPr algn="ctr"/>
                      <a:endParaRPr lang="en-US" dirty="0"/>
                    </a:p>
                  </a:txBody>
                  <a:tcPr marL="74295" marR="74295">
                    <a:noFill/>
                  </a:tcPr>
                </a:tc>
                <a:tc>
                  <a:txBody>
                    <a:bodyPr/>
                    <a:lstStyle/>
                    <a:p>
                      <a:pPr algn="ctr"/>
                      <a:endParaRPr lang="en-US" dirty="0"/>
                    </a:p>
                  </a:txBody>
                  <a:tcPr marL="74295" marR="74295">
                    <a:noFill/>
                  </a:tcPr>
                </a:tc>
                <a:tc>
                  <a:txBody>
                    <a:bodyPr/>
                    <a:lstStyle/>
                    <a:p>
                      <a:pPr algn="ctr"/>
                      <a:endParaRPr lang="en-US" dirty="0"/>
                    </a:p>
                  </a:txBody>
                  <a:tcPr marL="74295" marR="74295">
                    <a:noFill/>
                  </a:tcPr>
                </a:tc>
                <a:extLst>
                  <a:ext uri="{0D108BD9-81ED-4DB2-BD59-A6C34878D82A}">
                    <a16:rowId xmlns="" xmlns:a16="http://schemas.microsoft.com/office/drawing/2014/main" val="10000"/>
                  </a:ext>
                </a:extLst>
              </a:tr>
              <a:tr h="370840">
                <a:tc>
                  <a:txBody>
                    <a:bodyPr/>
                    <a:lstStyle/>
                    <a:p>
                      <a:pPr algn="ctr"/>
                      <a:r>
                        <a:rPr lang="en-US" sz="4400" b="1" dirty="0"/>
                        <a:t>4</a:t>
                      </a:r>
                    </a:p>
                  </a:txBody>
                  <a:tcPr marL="74295" marR="74295"/>
                </a:tc>
                <a:tc>
                  <a:txBody>
                    <a:bodyPr/>
                    <a:lstStyle/>
                    <a:p>
                      <a:pPr algn="ctr"/>
                      <a:r>
                        <a:rPr lang="en-US" sz="4400" b="1" dirty="0">
                          <a:solidFill>
                            <a:schemeClr val="tx2">
                              <a:lumMod val="50000"/>
                            </a:schemeClr>
                          </a:solidFill>
                        </a:rPr>
                        <a:t>6</a:t>
                      </a:r>
                    </a:p>
                  </a:txBody>
                  <a:tcPr marL="74295" marR="74295"/>
                </a:tc>
                <a:tc>
                  <a:txBody>
                    <a:bodyPr/>
                    <a:lstStyle/>
                    <a:p>
                      <a:pPr algn="ctr"/>
                      <a:r>
                        <a:rPr lang="en-US" sz="4400" b="1" dirty="0">
                          <a:solidFill>
                            <a:srgbClr val="FFC000"/>
                          </a:solidFill>
                        </a:rPr>
                        <a:t>5</a:t>
                      </a:r>
                    </a:p>
                  </a:txBody>
                  <a:tcPr marL="74295" marR="74295"/>
                </a:tc>
                <a:tc>
                  <a:txBody>
                    <a:bodyPr/>
                    <a:lstStyle/>
                    <a:p>
                      <a:pPr algn="ctr"/>
                      <a:endParaRPr lang="en-US" sz="4400" b="1" dirty="0"/>
                    </a:p>
                  </a:txBody>
                  <a:tcPr marL="74295" marR="74295">
                    <a:noFill/>
                  </a:tcPr>
                </a:tc>
                <a:tc>
                  <a:txBody>
                    <a:bodyPr/>
                    <a:lstStyle/>
                    <a:p>
                      <a:pPr algn="ctr"/>
                      <a:r>
                        <a:rPr lang="en-US" sz="4400" b="1" dirty="0">
                          <a:solidFill>
                            <a:srgbClr val="FFC000"/>
                          </a:solidFill>
                        </a:rPr>
                        <a:t>5</a:t>
                      </a:r>
                    </a:p>
                  </a:txBody>
                  <a:tcPr marL="74295" marR="74295"/>
                </a:tc>
                <a:tc>
                  <a:txBody>
                    <a:bodyPr/>
                    <a:lstStyle/>
                    <a:p>
                      <a:pPr algn="ctr"/>
                      <a:r>
                        <a:rPr lang="en-US" sz="4400" b="1" dirty="0">
                          <a:solidFill>
                            <a:schemeClr val="tx2">
                              <a:lumMod val="50000"/>
                            </a:schemeClr>
                          </a:solidFill>
                        </a:rPr>
                        <a:t>6</a:t>
                      </a:r>
                    </a:p>
                  </a:txBody>
                  <a:tcPr marL="74295" marR="74295"/>
                </a:tc>
                <a:tc>
                  <a:txBody>
                    <a:bodyPr/>
                    <a:lstStyle/>
                    <a:p>
                      <a:pPr algn="ctr"/>
                      <a:r>
                        <a:rPr lang="en-US" sz="4400" b="1" dirty="0"/>
                        <a:t>4</a:t>
                      </a:r>
                    </a:p>
                  </a:txBody>
                  <a:tcPr marL="74295" marR="74295"/>
                </a:tc>
                <a:tc>
                  <a:txBody>
                    <a:bodyPr/>
                    <a:lstStyle/>
                    <a:p>
                      <a:pPr algn="ctr"/>
                      <a:endParaRPr lang="en-US" sz="4400" b="1" dirty="0"/>
                    </a:p>
                  </a:txBody>
                  <a:tcPr marL="74295" marR="74295">
                    <a:noFill/>
                  </a:tcPr>
                </a:tc>
                <a:tc>
                  <a:txBody>
                    <a:bodyPr/>
                    <a:lstStyle/>
                    <a:p>
                      <a:pPr algn="ctr"/>
                      <a:r>
                        <a:rPr lang="en-US" sz="4400" b="1" dirty="0">
                          <a:solidFill>
                            <a:srgbClr val="FFC000"/>
                          </a:solidFill>
                        </a:rPr>
                        <a:t>5</a:t>
                      </a:r>
                    </a:p>
                  </a:txBody>
                  <a:tcPr marL="74295" marR="74295"/>
                </a:tc>
                <a:tc>
                  <a:txBody>
                    <a:bodyPr/>
                    <a:lstStyle/>
                    <a:p>
                      <a:pPr algn="ctr"/>
                      <a:r>
                        <a:rPr lang="en-US" sz="4400" b="1" dirty="0"/>
                        <a:t>4</a:t>
                      </a:r>
                    </a:p>
                  </a:txBody>
                  <a:tcPr marL="74295" marR="74295"/>
                </a:tc>
                <a:tc>
                  <a:txBody>
                    <a:bodyPr/>
                    <a:lstStyle/>
                    <a:p>
                      <a:pPr algn="ctr"/>
                      <a:r>
                        <a:rPr lang="en-US" sz="4400" b="1" dirty="0">
                          <a:solidFill>
                            <a:schemeClr val="tx2">
                              <a:lumMod val="50000"/>
                            </a:schemeClr>
                          </a:solidFill>
                        </a:rPr>
                        <a:t>6</a:t>
                      </a:r>
                    </a:p>
                  </a:txBody>
                  <a:tcPr marL="74295" marR="74295"/>
                </a:tc>
                <a:extLst>
                  <a:ext uri="{0D108BD9-81ED-4DB2-BD59-A6C34878D82A}">
                    <a16:rowId xmlns="" xmlns:a16="http://schemas.microsoft.com/office/drawing/2014/main" val="10001"/>
                  </a:ext>
                </a:extLst>
              </a:tr>
              <a:tr h="370840">
                <a:tc>
                  <a:txBody>
                    <a:bodyPr/>
                    <a:lstStyle/>
                    <a:p>
                      <a:pPr algn="ctr"/>
                      <a:r>
                        <a:rPr lang="en-US" sz="4400" b="1" dirty="0">
                          <a:solidFill>
                            <a:schemeClr val="tx2">
                              <a:lumMod val="50000"/>
                            </a:schemeClr>
                          </a:solidFill>
                        </a:rPr>
                        <a:t>6</a:t>
                      </a:r>
                    </a:p>
                  </a:txBody>
                  <a:tcPr marL="74295" marR="74295"/>
                </a:tc>
                <a:tc>
                  <a:txBody>
                    <a:bodyPr/>
                    <a:lstStyle/>
                    <a:p>
                      <a:pPr algn="ctr"/>
                      <a:r>
                        <a:rPr lang="en-US" sz="4400" b="1" dirty="0">
                          <a:solidFill>
                            <a:srgbClr val="FFC000"/>
                          </a:solidFill>
                        </a:rPr>
                        <a:t>5</a:t>
                      </a:r>
                    </a:p>
                  </a:txBody>
                  <a:tcPr marL="74295" marR="74295"/>
                </a:tc>
                <a:tc>
                  <a:txBody>
                    <a:bodyPr/>
                    <a:lstStyle/>
                    <a:p>
                      <a:pPr algn="ctr"/>
                      <a:r>
                        <a:rPr lang="en-US" sz="4400" b="1" dirty="0"/>
                        <a:t>4</a:t>
                      </a:r>
                    </a:p>
                  </a:txBody>
                  <a:tcPr marL="74295" marR="74295"/>
                </a:tc>
                <a:tc>
                  <a:txBody>
                    <a:bodyPr/>
                    <a:lstStyle/>
                    <a:p>
                      <a:pPr algn="ctr"/>
                      <a:endParaRPr lang="en-US" sz="4400" b="1" dirty="0"/>
                    </a:p>
                  </a:txBody>
                  <a:tcPr marL="74295" marR="74295">
                    <a:noFill/>
                  </a:tcPr>
                </a:tc>
                <a:tc>
                  <a:txBody>
                    <a:bodyPr/>
                    <a:lstStyle/>
                    <a:p>
                      <a:pPr algn="ctr"/>
                      <a:r>
                        <a:rPr lang="en-US" sz="4400" b="1" dirty="0"/>
                        <a:t>4</a:t>
                      </a:r>
                    </a:p>
                  </a:txBody>
                  <a:tcPr marL="74295" marR="74295"/>
                </a:tc>
                <a:tc>
                  <a:txBody>
                    <a:bodyPr/>
                    <a:lstStyle/>
                    <a:p>
                      <a:pPr algn="ctr"/>
                      <a:r>
                        <a:rPr lang="en-US" sz="4400" b="1" dirty="0">
                          <a:solidFill>
                            <a:srgbClr val="FFC000"/>
                          </a:solidFill>
                        </a:rPr>
                        <a:t>5</a:t>
                      </a:r>
                    </a:p>
                  </a:txBody>
                  <a:tcPr marL="74295" marR="74295"/>
                </a:tc>
                <a:tc>
                  <a:txBody>
                    <a:bodyPr/>
                    <a:lstStyle/>
                    <a:p>
                      <a:pPr algn="ctr"/>
                      <a:r>
                        <a:rPr lang="en-US" sz="4400" b="1" dirty="0">
                          <a:solidFill>
                            <a:schemeClr val="tx2">
                              <a:lumMod val="50000"/>
                            </a:schemeClr>
                          </a:solidFill>
                        </a:rPr>
                        <a:t>6</a:t>
                      </a:r>
                    </a:p>
                  </a:txBody>
                  <a:tcPr marL="74295" marR="74295"/>
                </a:tc>
                <a:tc>
                  <a:txBody>
                    <a:bodyPr/>
                    <a:lstStyle/>
                    <a:p>
                      <a:pPr algn="ctr"/>
                      <a:endParaRPr lang="en-US" sz="4400" b="1" dirty="0"/>
                    </a:p>
                  </a:txBody>
                  <a:tcPr marL="74295" marR="74295">
                    <a:noFill/>
                  </a:tcPr>
                </a:tc>
                <a:tc>
                  <a:txBody>
                    <a:bodyPr/>
                    <a:lstStyle/>
                    <a:p>
                      <a:pPr algn="ctr"/>
                      <a:r>
                        <a:rPr lang="en-US" sz="4400" b="1" dirty="0">
                          <a:solidFill>
                            <a:schemeClr val="tx2">
                              <a:lumMod val="50000"/>
                            </a:schemeClr>
                          </a:solidFill>
                        </a:rPr>
                        <a:t>6</a:t>
                      </a:r>
                    </a:p>
                  </a:txBody>
                  <a:tcPr marL="74295" marR="74295"/>
                </a:tc>
                <a:tc>
                  <a:txBody>
                    <a:bodyPr/>
                    <a:lstStyle/>
                    <a:p>
                      <a:pPr algn="ctr"/>
                      <a:r>
                        <a:rPr lang="en-US" sz="4400" b="1" dirty="0">
                          <a:solidFill>
                            <a:srgbClr val="FFC000"/>
                          </a:solidFill>
                        </a:rPr>
                        <a:t>5</a:t>
                      </a:r>
                    </a:p>
                  </a:txBody>
                  <a:tcPr marL="74295" marR="74295"/>
                </a:tc>
                <a:tc>
                  <a:txBody>
                    <a:bodyPr/>
                    <a:lstStyle/>
                    <a:p>
                      <a:pPr algn="ctr"/>
                      <a:r>
                        <a:rPr lang="en-US" sz="4400" b="1" dirty="0"/>
                        <a:t>4</a:t>
                      </a:r>
                    </a:p>
                  </a:txBody>
                  <a:tcPr marL="74295" marR="74295"/>
                </a:tc>
                <a:extLst>
                  <a:ext uri="{0D108BD9-81ED-4DB2-BD59-A6C34878D82A}">
                    <a16:rowId xmlns="" xmlns:a16="http://schemas.microsoft.com/office/drawing/2014/main" val="10002"/>
                  </a:ext>
                </a:extLst>
              </a:tr>
              <a:tr h="370840">
                <a:tc>
                  <a:txBody>
                    <a:bodyPr/>
                    <a:lstStyle/>
                    <a:p>
                      <a:pPr algn="ctr"/>
                      <a:r>
                        <a:rPr lang="en-US" sz="4400" b="1" dirty="0">
                          <a:solidFill>
                            <a:srgbClr val="FFC000"/>
                          </a:solidFill>
                        </a:rPr>
                        <a:t>5</a:t>
                      </a:r>
                    </a:p>
                  </a:txBody>
                  <a:tcPr marL="74295" marR="74295"/>
                </a:tc>
                <a:tc>
                  <a:txBody>
                    <a:bodyPr/>
                    <a:lstStyle/>
                    <a:p>
                      <a:pPr algn="ctr"/>
                      <a:r>
                        <a:rPr lang="en-US" sz="4400" b="1" dirty="0"/>
                        <a:t>4</a:t>
                      </a:r>
                    </a:p>
                  </a:txBody>
                  <a:tcPr marL="74295" marR="74295"/>
                </a:tc>
                <a:tc>
                  <a:txBody>
                    <a:bodyPr/>
                    <a:lstStyle/>
                    <a:p>
                      <a:pPr algn="ctr"/>
                      <a:r>
                        <a:rPr lang="en-US" sz="4400" b="1" dirty="0">
                          <a:solidFill>
                            <a:schemeClr val="tx2">
                              <a:lumMod val="50000"/>
                            </a:schemeClr>
                          </a:solidFill>
                        </a:rPr>
                        <a:t>6</a:t>
                      </a:r>
                    </a:p>
                  </a:txBody>
                  <a:tcPr marL="74295" marR="74295"/>
                </a:tc>
                <a:tc>
                  <a:txBody>
                    <a:bodyPr/>
                    <a:lstStyle/>
                    <a:p>
                      <a:pPr algn="ctr"/>
                      <a:endParaRPr lang="en-US" sz="4400" b="1" dirty="0"/>
                    </a:p>
                  </a:txBody>
                  <a:tcPr marL="74295" marR="74295">
                    <a:noFill/>
                  </a:tcPr>
                </a:tc>
                <a:tc>
                  <a:txBody>
                    <a:bodyPr/>
                    <a:lstStyle/>
                    <a:p>
                      <a:pPr algn="ctr"/>
                      <a:r>
                        <a:rPr lang="en-US" sz="4400" b="1" dirty="0">
                          <a:solidFill>
                            <a:schemeClr val="tx2">
                              <a:lumMod val="50000"/>
                            </a:schemeClr>
                          </a:solidFill>
                        </a:rPr>
                        <a:t>6</a:t>
                      </a:r>
                    </a:p>
                  </a:txBody>
                  <a:tcPr marL="74295" marR="74295"/>
                </a:tc>
                <a:tc>
                  <a:txBody>
                    <a:bodyPr/>
                    <a:lstStyle/>
                    <a:p>
                      <a:pPr algn="ctr"/>
                      <a:r>
                        <a:rPr lang="en-US" sz="4400" b="1" dirty="0"/>
                        <a:t>4</a:t>
                      </a:r>
                    </a:p>
                  </a:txBody>
                  <a:tcPr marL="74295" marR="74295"/>
                </a:tc>
                <a:tc>
                  <a:txBody>
                    <a:bodyPr/>
                    <a:lstStyle/>
                    <a:p>
                      <a:pPr algn="ctr"/>
                      <a:r>
                        <a:rPr lang="en-US" sz="4400" b="1" dirty="0">
                          <a:solidFill>
                            <a:srgbClr val="FFC000"/>
                          </a:solidFill>
                        </a:rPr>
                        <a:t>5</a:t>
                      </a:r>
                    </a:p>
                  </a:txBody>
                  <a:tcPr marL="74295" marR="74295"/>
                </a:tc>
                <a:tc>
                  <a:txBody>
                    <a:bodyPr/>
                    <a:lstStyle/>
                    <a:p>
                      <a:pPr algn="ctr"/>
                      <a:endParaRPr lang="en-US" sz="4400" b="1" dirty="0"/>
                    </a:p>
                  </a:txBody>
                  <a:tcPr marL="74295" marR="74295">
                    <a:noFill/>
                  </a:tcPr>
                </a:tc>
                <a:tc>
                  <a:txBody>
                    <a:bodyPr/>
                    <a:lstStyle/>
                    <a:p>
                      <a:pPr algn="ctr"/>
                      <a:r>
                        <a:rPr lang="en-US" sz="4400" b="1" dirty="0"/>
                        <a:t>4</a:t>
                      </a:r>
                    </a:p>
                  </a:txBody>
                  <a:tcPr marL="74295" marR="74295"/>
                </a:tc>
                <a:tc>
                  <a:txBody>
                    <a:bodyPr/>
                    <a:lstStyle/>
                    <a:p>
                      <a:pPr algn="ctr"/>
                      <a:r>
                        <a:rPr lang="en-US" sz="4400" b="1" dirty="0">
                          <a:solidFill>
                            <a:schemeClr val="tx2">
                              <a:lumMod val="50000"/>
                            </a:schemeClr>
                          </a:solidFill>
                        </a:rPr>
                        <a:t>6</a:t>
                      </a:r>
                    </a:p>
                  </a:txBody>
                  <a:tcPr marL="74295" marR="74295"/>
                </a:tc>
                <a:tc>
                  <a:txBody>
                    <a:bodyPr/>
                    <a:lstStyle/>
                    <a:p>
                      <a:pPr algn="ctr"/>
                      <a:r>
                        <a:rPr lang="en-US" sz="4400" b="1" dirty="0">
                          <a:solidFill>
                            <a:srgbClr val="FFC000"/>
                          </a:solidFill>
                        </a:rPr>
                        <a:t>5</a:t>
                      </a:r>
                    </a:p>
                  </a:txBody>
                  <a:tcPr marL="74295" marR="74295"/>
                </a:tc>
                <a:extLst>
                  <a:ext uri="{0D108BD9-81ED-4DB2-BD59-A6C34878D82A}">
                    <a16:rowId xmlns="" xmlns:a16="http://schemas.microsoft.com/office/drawing/2014/main" val="10003"/>
                  </a:ext>
                </a:extLst>
              </a:tr>
            </a:tbl>
          </a:graphicData>
        </a:graphic>
      </p:graphicFrame>
      <p:sp>
        <p:nvSpPr>
          <p:cNvPr id="5" name="TextBox 4"/>
          <p:cNvSpPr txBox="1"/>
          <p:nvPr/>
        </p:nvSpPr>
        <p:spPr>
          <a:xfrm>
            <a:off x="1263015" y="5042119"/>
            <a:ext cx="7714298" cy="1569660"/>
          </a:xfrm>
          <a:prstGeom prst="rect">
            <a:avLst/>
          </a:prstGeom>
          <a:noFill/>
        </p:spPr>
        <p:txBody>
          <a:bodyPr wrap="square" rtlCol="0">
            <a:spAutoFit/>
          </a:bodyPr>
          <a:lstStyle/>
          <a:p>
            <a:r>
              <a:rPr lang="en-US" sz="2400" b="1" dirty="0">
                <a:latin typeface="Roboto" panose="02000000000000000000" pitchFamily="2" charset="0"/>
                <a:ea typeface="Roboto" panose="02000000000000000000" pitchFamily="2" charset="0"/>
              </a:rPr>
              <a:t>Que </a:t>
            </a:r>
            <a:r>
              <a:rPr lang="en-US" sz="2400" b="1" dirty="0" err="1">
                <a:latin typeface="Roboto" panose="02000000000000000000" pitchFamily="2" charset="0"/>
                <a:ea typeface="Roboto" panose="02000000000000000000" pitchFamily="2" charset="0"/>
              </a:rPr>
              <a:t>padrões</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observas</a:t>
            </a:r>
            <a:r>
              <a:rPr lang="en-US" sz="2400" b="1" dirty="0">
                <a:latin typeface="Roboto" panose="02000000000000000000" pitchFamily="2" charset="0"/>
                <a:ea typeface="Roboto" panose="02000000000000000000" pitchFamily="2" charset="0"/>
              </a:rPr>
              <a:t>?</a:t>
            </a:r>
            <a:endParaRPr lang="pt-PT" sz="2400" b="1" dirty="0">
              <a:latin typeface="Roboto" panose="02000000000000000000" pitchFamily="2" charset="0"/>
              <a:ea typeface="Roboto" panose="02000000000000000000" pitchFamily="2" charset="0"/>
            </a:endParaRPr>
          </a:p>
          <a:p>
            <a:pPr algn="ctr"/>
            <a:endParaRPr lang="en-US" sz="2400" dirty="0">
              <a:latin typeface="Roboto" panose="02000000000000000000" pitchFamily="2" charset="0"/>
              <a:ea typeface="Roboto" panose="02000000000000000000" pitchFamily="2" charset="0"/>
            </a:endParaRPr>
          </a:p>
          <a:p>
            <a:r>
              <a:rPr lang="en-US" sz="2400" dirty="0" err="1">
                <a:latin typeface="Roboto" panose="02000000000000000000" pitchFamily="2" charset="0"/>
                <a:ea typeface="Roboto" panose="02000000000000000000" pitchFamily="2" charset="0"/>
              </a:rPr>
              <a:t>Pode</a:t>
            </a:r>
            <a:r>
              <a:rPr lang="en-US" sz="2400" dirty="0">
                <a:latin typeface="Roboto" panose="02000000000000000000" pitchFamily="2" charset="0"/>
                <a:ea typeface="Roboto" panose="02000000000000000000" pitchFamily="2" charset="0"/>
              </a:rPr>
              <a:t>-se </a:t>
            </a:r>
            <a:r>
              <a:rPr lang="en-US" sz="2400" dirty="0" err="1">
                <a:latin typeface="Roboto" panose="02000000000000000000" pitchFamily="2" charset="0"/>
                <a:ea typeface="Roboto" panose="02000000000000000000" pitchFamily="2" charset="0"/>
              </a:rPr>
              <a:t>fazer</a:t>
            </a:r>
            <a:r>
              <a:rPr lang="en-US" sz="2400" dirty="0">
                <a:latin typeface="Roboto" panose="02000000000000000000" pitchFamily="2" charset="0"/>
                <a:ea typeface="Roboto" panose="02000000000000000000" pitchFamily="2" charset="0"/>
              </a:rPr>
              <a:t> outros </a:t>
            </a:r>
            <a:r>
              <a:rPr lang="en-US" sz="2400" dirty="0" err="1">
                <a:latin typeface="Roboto" panose="02000000000000000000" pitchFamily="2" charset="0"/>
                <a:ea typeface="Roboto" panose="02000000000000000000" pitchFamily="2" charset="0"/>
              </a:rPr>
              <a:t>quadrados</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diferentes</a:t>
            </a:r>
            <a:r>
              <a:rPr lang="en-US" sz="2400" dirty="0">
                <a:latin typeface="Roboto" panose="02000000000000000000" pitchFamily="2" charset="0"/>
                <a:ea typeface="Roboto" panose="02000000000000000000" pitchFamily="2" charset="0"/>
              </a:rPr>
              <a:t> </a:t>
            </a:r>
            <a:endParaRPr lang="pt-PT" sz="2400" dirty="0">
              <a:latin typeface="Roboto" panose="02000000000000000000" pitchFamily="2" charset="0"/>
              <a:ea typeface="Roboto" panose="02000000000000000000" pitchFamily="2" charset="0"/>
            </a:endParaRPr>
          </a:p>
          <a:p>
            <a:r>
              <a:rPr lang="en-US" sz="2400" dirty="0">
                <a:latin typeface="Roboto" panose="02000000000000000000" pitchFamily="2" charset="0"/>
                <a:ea typeface="Roboto" panose="02000000000000000000" pitchFamily="2" charset="0"/>
              </a:rPr>
              <a:t>com </a:t>
            </a:r>
            <a:r>
              <a:rPr lang="en-US" sz="2400" dirty="0" err="1">
                <a:latin typeface="Roboto" panose="02000000000000000000" pitchFamily="2" charset="0"/>
                <a:ea typeface="Roboto" panose="02000000000000000000" pitchFamily="2" charset="0"/>
              </a:rPr>
              <a:t>estes</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números</a:t>
            </a:r>
            <a:r>
              <a:rPr lang="en-US" sz="2400"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523230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2FED32-CED7-4557-9039-1E3BBA6EBF77}"/>
              </a:ext>
            </a:extLst>
          </p:cNvPr>
          <p:cNvSpPr>
            <a:spLocks noGrp="1"/>
          </p:cNvSpPr>
          <p:nvPr>
            <p:ph type="title"/>
          </p:nvPr>
        </p:nvSpPr>
        <p:spPr>
          <a:xfrm>
            <a:off x="681038" y="207819"/>
            <a:ext cx="8543925" cy="955964"/>
          </a:xfrm>
        </p:spPr>
        <p:txBody>
          <a:bodyPr>
            <a:normAutofit fontScale="90000"/>
          </a:bodyPr>
          <a:lstStyle/>
          <a:p>
            <a:r>
              <a:rPr lang="en-US" dirty="0">
                <a:latin typeface="Roboto" panose="02000000000000000000" pitchFamily="2" charset="0"/>
                <a:ea typeface="Roboto" panose="02000000000000000000" pitchFamily="2" charset="0"/>
              </a:rPr>
              <a:t>    A </a:t>
            </a:r>
            <a:r>
              <a:rPr lang="en-US" dirty="0" err="1">
                <a:latin typeface="Roboto" panose="02000000000000000000" pitchFamily="2" charset="0"/>
                <a:ea typeface="Roboto" panose="02000000000000000000" pitchFamily="2" charset="0"/>
              </a:rPr>
              <a:t>Magia</a:t>
            </a:r>
            <a:r>
              <a:rPr lang="en-US" dirty="0">
                <a:latin typeface="Roboto" panose="02000000000000000000" pitchFamily="2" charset="0"/>
                <a:ea typeface="Roboto" panose="02000000000000000000" pitchFamily="2" charset="0"/>
              </a:rPr>
              <a:t> dos </a:t>
            </a:r>
            <a:r>
              <a:rPr lang="en-US" dirty="0" err="1">
                <a:latin typeface="Roboto" panose="02000000000000000000" pitchFamily="2" charset="0"/>
                <a:ea typeface="Roboto" panose="02000000000000000000" pitchFamily="2" charset="0"/>
              </a:rPr>
              <a:t>Quadrados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Mágicos</a:t>
            </a:r>
            <a:endParaRPr lang="pt-PT" dirty="0">
              <a:latin typeface="Roboto" panose="02000000000000000000" pitchFamily="2" charset="0"/>
              <a:ea typeface="Roboto" panose="02000000000000000000" pitchFamily="2" charset="0"/>
            </a:endParaRPr>
          </a:p>
        </p:txBody>
      </p:sp>
      <p:pic>
        <p:nvPicPr>
          <p:cNvPr id="5" name="Picture 4">
            <a:extLst>
              <a:ext uri="{FF2B5EF4-FFF2-40B4-BE49-F238E27FC236}">
                <a16:creationId xmlns="" xmlns:a16="http://schemas.microsoft.com/office/drawing/2014/main" id="{9C5B11E1-C398-495C-BE8E-4C11E59EC9CC}"/>
              </a:ext>
            </a:extLst>
          </p:cNvPr>
          <p:cNvPicPr>
            <a:picLocks noChangeAspect="1"/>
          </p:cNvPicPr>
          <p:nvPr/>
        </p:nvPicPr>
        <p:blipFill>
          <a:blip r:embed="rId3"/>
          <a:stretch>
            <a:fillRect/>
          </a:stretch>
        </p:blipFill>
        <p:spPr>
          <a:xfrm>
            <a:off x="2382981" y="1260763"/>
            <a:ext cx="5389418" cy="5389418"/>
          </a:xfrm>
          <a:prstGeom prst="rect">
            <a:avLst/>
          </a:prstGeom>
        </p:spPr>
      </p:pic>
      <p:sp>
        <p:nvSpPr>
          <p:cNvPr id="3" name="TextBox 2"/>
          <p:cNvSpPr txBox="1"/>
          <p:nvPr/>
        </p:nvSpPr>
        <p:spPr>
          <a:xfrm>
            <a:off x="2382981" y="6603064"/>
            <a:ext cx="919355" cy="246221"/>
          </a:xfrm>
          <a:prstGeom prst="rect">
            <a:avLst/>
          </a:prstGeom>
          <a:noFill/>
        </p:spPr>
        <p:txBody>
          <a:bodyPr wrap="none" rtlCol="0">
            <a:spAutoFit/>
          </a:bodyPr>
          <a:lstStyle/>
          <a:p>
            <a:r>
              <a:rPr lang="en-US" sz="1000" dirty="0" err="1"/>
              <a:t>Piotr</a:t>
            </a:r>
            <a:r>
              <a:rPr lang="en-US" sz="1000" dirty="0"/>
              <a:t> </a:t>
            </a:r>
            <a:r>
              <a:rPr lang="en-US" sz="1000" dirty="0" err="1"/>
              <a:t>Siedlecki</a:t>
            </a:r>
            <a:endParaRPr lang="en-US" sz="1000" dirty="0"/>
          </a:p>
        </p:txBody>
      </p:sp>
    </p:spTree>
    <p:extLst>
      <p:ext uri="{BB962C8B-B14F-4D97-AF65-F5344CB8AC3E}">
        <p14:creationId xmlns:p14="http://schemas.microsoft.com/office/powerpoint/2010/main" val="2750759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7" y="88901"/>
            <a:ext cx="2057941" cy="6396567"/>
          </a:xfrm>
        </p:spPr>
        <p:txBody>
          <a:bodyPr>
            <a:normAutofit fontScale="90000"/>
          </a:bodyPr>
          <a:lstStyle/>
          <a:p>
            <a:r>
              <a:rPr lang="pt-PT" sz="1600" dirty="0"/>
              <a:t>Há milhares de </a:t>
            </a:r>
            <a:r>
              <a:rPr lang="pt-PT" sz="1600" dirty="0">
                <a:latin typeface="Roboto" panose="02000000000000000000" pitchFamily="2" charset="0"/>
                <a:ea typeface="Roboto" panose="02000000000000000000" pitchFamily="2" charset="0"/>
              </a:rPr>
              <a:t>anos</a:t>
            </a:r>
            <a:r>
              <a:rPr lang="pt-PT" sz="1600" dirty="0"/>
              <a:t>, pessoas de diferentes culturas espalhadas pelo mundo tentam entender os padrões da natureza, das estações, do clima. Conhecer esses padrões permite às pessoas saber a melhor altura para plantar ou para se prepararem para o inverno, e até mesmo onde e como viverem. As pessoas usam números, por vezes dispostos em estruturas como os quadrados mágicos, para as ajudarem. Esculpiram-nos em templos, algumas até os usaram ao pescoço. Embora os vissem de formas diferentes, acreditavam que os números tinham poder.</a:t>
            </a:r>
            <a:br>
              <a:rPr lang="pt-PT" sz="1600" dirty="0"/>
            </a:br>
            <a:r>
              <a:rPr lang="pt-PT" sz="1600" dirty="0"/>
              <a:t>Vemos aqui desenhos de missionários jesuítas europeus na China, em 1668, que tentavam perceber o Quadrado Mágico de Luo </a:t>
            </a:r>
            <a:r>
              <a:rPr lang="pt-PT" sz="1600" dirty="0" err="1"/>
              <a:t>Shu</a:t>
            </a:r>
            <a:r>
              <a:rPr lang="pt-PT" sz="1600" dirty="0"/>
              <a:t> juntando os números de diferentes formas.</a:t>
            </a:r>
            <a:r>
              <a:rPr lang="pt-PT" sz="1400" dirty="0"/>
              <a:t/>
            </a:r>
            <a:br>
              <a:rPr lang="pt-PT" sz="1400" dirty="0"/>
            </a:br>
            <a:endParaRPr lang="en-GB" sz="1400" dirty="0"/>
          </a:p>
        </p:txBody>
      </p:sp>
      <p:pic>
        <p:nvPicPr>
          <p:cNvPr id="4" name="Picture 3" descr="Screen Shot 2018-05-18 at 11.10.10.png"/>
          <p:cNvPicPr>
            <a:picLocks noChangeAspect="1"/>
          </p:cNvPicPr>
          <p:nvPr/>
        </p:nvPicPr>
        <p:blipFill>
          <a:blip r:embed="rId3"/>
          <a:stretch>
            <a:fillRect/>
          </a:stretch>
        </p:blipFill>
        <p:spPr>
          <a:xfrm>
            <a:off x="2028284" y="309285"/>
            <a:ext cx="7830594" cy="597049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59" y="349878"/>
            <a:ext cx="1993654" cy="3496908"/>
          </a:xfrm>
        </p:spPr>
        <p:txBody>
          <a:bodyPr anchor="t">
            <a:noAutofit/>
          </a:bodyPr>
          <a:lstStyle/>
          <a:p>
            <a:r>
              <a:rPr lang="en-US" sz="2400" dirty="0" err="1"/>
              <a:t>Mais</a:t>
            </a:r>
            <a:r>
              <a:rPr lang="en-US" sz="2400" dirty="0"/>
              <a:t> </a:t>
            </a:r>
            <a:r>
              <a:rPr lang="en-US" sz="2400" dirty="0" err="1"/>
              <a:t>pesquisas</a:t>
            </a:r>
            <a:r>
              <a:rPr lang="en-US" sz="2400" dirty="0"/>
              <a:t> com </a:t>
            </a:r>
            <a:r>
              <a:rPr lang="en-US" sz="2400" dirty="0" err="1"/>
              <a:t>Quadrados</a:t>
            </a:r>
            <a:r>
              <a:rPr lang="en-US" sz="2400" dirty="0"/>
              <a:t> </a:t>
            </a:r>
            <a:r>
              <a:rPr lang="en-US" sz="2400" dirty="0" err="1"/>
              <a:t>Mágicos</a:t>
            </a:r>
            <a:r>
              <a:rPr lang="en-US" sz="2400" dirty="0"/>
              <a:t>. </a:t>
            </a:r>
            <a:r>
              <a:rPr lang="en-US" sz="2400" dirty="0" err="1"/>
              <a:t>Temos</a:t>
            </a:r>
            <a:r>
              <a:rPr lang="en-US" sz="2400" dirty="0"/>
              <a:t> </a:t>
            </a:r>
            <a:r>
              <a:rPr lang="en-US" sz="2400" dirty="0" err="1"/>
              <a:t>aqui</a:t>
            </a:r>
            <a:r>
              <a:rPr lang="en-US" sz="2400" dirty="0"/>
              <a:t> um </a:t>
            </a:r>
            <a:r>
              <a:rPr lang="en-US" sz="2400" dirty="0" err="1"/>
              <a:t>quadrado</a:t>
            </a:r>
            <a:r>
              <a:rPr lang="en-US" sz="2400" dirty="0"/>
              <a:t> </a:t>
            </a:r>
            <a:r>
              <a:rPr lang="en-US" sz="2400" dirty="0" err="1"/>
              <a:t>mágico</a:t>
            </a:r>
            <a:r>
              <a:rPr lang="en-US" sz="2400" dirty="0"/>
              <a:t> 9 x 9 com as </a:t>
            </a:r>
            <a:r>
              <a:rPr lang="en-US" sz="2400" dirty="0" err="1"/>
              <a:t>suas</a:t>
            </a:r>
            <a:r>
              <a:rPr lang="en-US" sz="2400" dirty="0"/>
              <a:t> </a:t>
            </a:r>
            <a:r>
              <a:rPr lang="en-US" sz="2400" dirty="0" err="1"/>
              <a:t>raízes</a:t>
            </a:r>
            <a:r>
              <a:rPr lang="en-US" sz="2400" dirty="0"/>
              <a:t> </a:t>
            </a:r>
            <a:r>
              <a:rPr lang="en-US" sz="2400" dirty="0" err="1"/>
              <a:t>digitais</a:t>
            </a:r>
            <a:r>
              <a:rPr lang="en-US" sz="2400" dirty="0"/>
              <a:t> (</a:t>
            </a:r>
            <a:r>
              <a:rPr lang="en-US" sz="2400" dirty="0" err="1"/>
              <a:t>tal</a:t>
            </a:r>
            <a:r>
              <a:rPr lang="en-US" sz="2400" dirty="0"/>
              <a:t> </a:t>
            </a:r>
            <a:r>
              <a:rPr lang="en-US" sz="2400" dirty="0" err="1"/>
              <a:t>como</a:t>
            </a:r>
            <a:r>
              <a:rPr lang="en-US" sz="2400" dirty="0"/>
              <a:t> </a:t>
            </a:r>
            <a:r>
              <a:rPr lang="en-US" sz="2400" dirty="0" err="1"/>
              <a:t>usadas</a:t>
            </a:r>
            <a:r>
              <a:rPr lang="en-US" sz="2400" dirty="0"/>
              <a:t> </a:t>
            </a:r>
            <a:r>
              <a:rPr lang="en-US" sz="2400" dirty="0" err="1"/>
              <a:t>nos</a:t>
            </a:r>
            <a:r>
              <a:rPr lang="en-US" sz="2400" dirty="0"/>
              <a:t> </a:t>
            </a:r>
            <a:r>
              <a:rPr lang="en-US" sz="2400" dirty="0" err="1"/>
              <a:t>quadrados</a:t>
            </a:r>
            <a:r>
              <a:rPr lang="en-US" sz="2400" dirty="0"/>
              <a:t> </a:t>
            </a:r>
            <a:r>
              <a:rPr lang="en-US" sz="2400" dirty="0" err="1"/>
              <a:t>védicos</a:t>
            </a:r>
            <a:r>
              <a:rPr lang="en-US" sz="2400" dirty="0"/>
              <a:t>) no </a:t>
            </a:r>
            <a:r>
              <a:rPr lang="en-US" sz="2400" dirty="0" err="1"/>
              <a:t>quadrado</a:t>
            </a:r>
            <a:r>
              <a:rPr lang="en-US" sz="2400" dirty="0"/>
              <a:t> de </a:t>
            </a:r>
            <a:r>
              <a:rPr lang="en-US" sz="2400" dirty="0" err="1"/>
              <a:t>baixo</a:t>
            </a:r>
            <a:r>
              <a:rPr lang="en-US" sz="2400" dirty="0"/>
              <a:t>. O que </a:t>
            </a:r>
            <a:r>
              <a:rPr lang="en-US" sz="2400" dirty="0" err="1"/>
              <a:t>observas</a:t>
            </a:r>
            <a:r>
              <a:rPr lang="en-US" sz="2400" dirty="0"/>
              <a:t> </a:t>
            </a:r>
            <a:r>
              <a:rPr lang="en-US" sz="2400" dirty="0" err="1"/>
              <a:t>em</a:t>
            </a:r>
            <a:r>
              <a:rPr lang="en-US" sz="2400" dirty="0"/>
              <a:t> </a:t>
            </a:r>
            <a:r>
              <a:rPr lang="en-US" sz="2400" dirty="0" err="1"/>
              <a:t>relação</a:t>
            </a:r>
            <a:r>
              <a:rPr lang="en-US" sz="2400" dirty="0"/>
              <a:t> </a:t>
            </a:r>
            <a:r>
              <a:rPr lang="en-US" sz="2400" dirty="0" err="1"/>
              <a:t>aos</a:t>
            </a:r>
            <a:r>
              <a:rPr lang="en-US" sz="2400" dirty="0"/>
              <a:t> </a:t>
            </a:r>
            <a:r>
              <a:rPr lang="en-US" sz="2400" dirty="0" err="1"/>
              <a:t>padrões</a:t>
            </a:r>
            <a:r>
              <a:rPr lang="en-US" sz="2400" dirty="0"/>
              <a:t> </a:t>
            </a:r>
            <a:r>
              <a:rPr lang="en-US" sz="2400" dirty="0" err="1"/>
              <a:t>numéricos</a:t>
            </a:r>
            <a:r>
              <a:rPr lang="en-US" sz="2400" dirty="0"/>
              <a:t>?</a:t>
            </a:r>
            <a:br>
              <a:rPr lang="en-US" sz="2400" dirty="0"/>
            </a:b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3422663906"/>
              </p:ext>
            </p:extLst>
          </p:nvPr>
        </p:nvGraphicFramePr>
        <p:xfrm>
          <a:off x="2894947" y="349878"/>
          <a:ext cx="3564594" cy="2939422"/>
        </p:xfrm>
        <a:graphic>
          <a:graphicData uri="http://schemas.openxmlformats.org/drawingml/2006/table">
            <a:tbl>
              <a:tblPr/>
              <a:tblGrid>
                <a:gridCol w="396066">
                  <a:extLst>
                    <a:ext uri="{9D8B030D-6E8A-4147-A177-3AD203B41FA5}">
                      <a16:colId xmlns="" xmlns:a16="http://schemas.microsoft.com/office/drawing/2014/main" val="20000"/>
                    </a:ext>
                  </a:extLst>
                </a:gridCol>
                <a:gridCol w="396066">
                  <a:extLst>
                    <a:ext uri="{9D8B030D-6E8A-4147-A177-3AD203B41FA5}">
                      <a16:colId xmlns="" xmlns:a16="http://schemas.microsoft.com/office/drawing/2014/main" val="20001"/>
                    </a:ext>
                  </a:extLst>
                </a:gridCol>
                <a:gridCol w="396066">
                  <a:extLst>
                    <a:ext uri="{9D8B030D-6E8A-4147-A177-3AD203B41FA5}">
                      <a16:colId xmlns="" xmlns:a16="http://schemas.microsoft.com/office/drawing/2014/main" val="20002"/>
                    </a:ext>
                  </a:extLst>
                </a:gridCol>
                <a:gridCol w="396066">
                  <a:extLst>
                    <a:ext uri="{9D8B030D-6E8A-4147-A177-3AD203B41FA5}">
                      <a16:colId xmlns="" xmlns:a16="http://schemas.microsoft.com/office/drawing/2014/main" val="20003"/>
                    </a:ext>
                  </a:extLst>
                </a:gridCol>
                <a:gridCol w="396066">
                  <a:extLst>
                    <a:ext uri="{9D8B030D-6E8A-4147-A177-3AD203B41FA5}">
                      <a16:colId xmlns="" xmlns:a16="http://schemas.microsoft.com/office/drawing/2014/main" val="20004"/>
                    </a:ext>
                  </a:extLst>
                </a:gridCol>
                <a:gridCol w="396066">
                  <a:extLst>
                    <a:ext uri="{9D8B030D-6E8A-4147-A177-3AD203B41FA5}">
                      <a16:colId xmlns="" xmlns:a16="http://schemas.microsoft.com/office/drawing/2014/main" val="20005"/>
                    </a:ext>
                  </a:extLst>
                </a:gridCol>
                <a:gridCol w="396066">
                  <a:extLst>
                    <a:ext uri="{9D8B030D-6E8A-4147-A177-3AD203B41FA5}">
                      <a16:colId xmlns="" xmlns:a16="http://schemas.microsoft.com/office/drawing/2014/main" val="20006"/>
                    </a:ext>
                  </a:extLst>
                </a:gridCol>
                <a:gridCol w="396066">
                  <a:extLst>
                    <a:ext uri="{9D8B030D-6E8A-4147-A177-3AD203B41FA5}">
                      <a16:colId xmlns="" xmlns:a16="http://schemas.microsoft.com/office/drawing/2014/main" val="20007"/>
                    </a:ext>
                  </a:extLst>
                </a:gridCol>
                <a:gridCol w="396066">
                  <a:extLst>
                    <a:ext uri="{9D8B030D-6E8A-4147-A177-3AD203B41FA5}">
                      <a16:colId xmlns="" xmlns:a16="http://schemas.microsoft.com/office/drawing/2014/main" val="20008"/>
                    </a:ext>
                  </a:extLst>
                </a:gridCol>
              </a:tblGrid>
              <a:tr h="323606">
                <a:tc>
                  <a:txBody>
                    <a:bodyPr/>
                    <a:lstStyle/>
                    <a:p>
                      <a:pPr algn="ctr" fontAlgn="b"/>
                      <a:r>
                        <a:rPr lang="en-US" sz="2000" b="0" i="0" u="none" strike="noStrike" dirty="0">
                          <a:solidFill>
                            <a:srgbClr val="000000"/>
                          </a:solidFill>
                          <a:effectLst/>
                          <a:latin typeface="Verdana" charset="0"/>
                        </a:rPr>
                        <a:t>47</a:t>
                      </a:r>
                    </a:p>
                  </a:txBody>
                  <a:tcPr marL="10319" marR="10319" marT="1270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ctr" fontAlgn="b"/>
                      <a:r>
                        <a:rPr lang="ru-RU" sz="2000" b="0" i="0" u="none" strike="noStrike">
                          <a:solidFill>
                            <a:srgbClr val="000000"/>
                          </a:solidFill>
                          <a:effectLst/>
                          <a:latin typeface="Verdana" charset="0"/>
                        </a:rPr>
                        <a:t>58</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DA9694"/>
                    </a:solidFill>
                  </a:tcPr>
                </a:tc>
                <a:tc>
                  <a:txBody>
                    <a:bodyPr/>
                    <a:lstStyle/>
                    <a:p>
                      <a:pPr algn="ctr" fontAlgn="b"/>
                      <a:r>
                        <a:rPr lang="en-US" sz="2000" b="0" i="0" u="none" strike="noStrike">
                          <a:solidFill>
                            <a:srgbClr val="000000"/>
                          </a:solidFill>
                          <a:effectLst/>
                          <a:latin typeface="Verdana" charset="0"/>
                        </a:rPr>
                        <a:t>69</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BFBFBF"/>
                    </a:solidFill>
                  </a:tcPr>
                </a:tc>
                <a:tc>
                  <a:txBody>
                    <a:bodyPr/>
                    <a:lstStyle/>
                    <a:p>
                      <a:pPr algn="ctr" fontAlgn="b"/>
                      <a:r>
                        <a:rPr lang="en-US" sz="2000" b="0" i="0" u="none" strike="noStrike">
                          <a:solidFill>
                            <a:srgbClr val="000000"/>
                          </a:solidFill>
                          <a:effectLst/>
                          <a:latin typeface="Verdana" charset="0"/>
                        </a:rPr>
                        <a:t>80</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2000" b="0" i="0" u="none" strike="noStrike">
                          <a:solidFill>
                            <a:srgbClr val="000000"/>
                          </a:solidFill>
                          <a:effectLst/>
                          <a:latin typeface="Verdana" charset="0"/>
                        </a:rPr>
                        <a:t>1</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is-IS" sz="2000" b="0" i="0" u="none" strike="noStrike">
                          <a:solidFill>
                            <a:srgbClr val="000000"/>
                          </a:solidFill>
                          <a:effectLst/>
                          <a:latin typeface="Verdana" charset="0"/>
                        </a:rPr>
                        <a:t>12</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b"/>
                      <a:r>
                        <a:rPr lang="is-IS" sz="2000" b="0" i="0" u="none" strike="noStrike">
                          <a:solidFill>
                            <a:srgbClr val="000000"/>
                          </a:solidFill>
                          <a:effectLst/>
                          <a:latin typeface="Verdana" charset="0"/>
                        </a:rPr>
                        <a:t>23</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FCD5B4"/>
                    </a:solidFill>
                  </a:tcPr>
                </a:tc>
                <a:tc>
                  <a:txBody>
                    <a:bodyPr/>
                    <a:lstStyle/>
                    <a:p>
                      <a:pPr algn="ctr" fontAlgn="b"/>
                      <a:r>
                        <a:rPr lang="ru-RU" sz="2000" b="0" i="0" u="none" strike="noStrike">
                          <a:solidFill>
                            <a:srgbClr val="000000"/>
                          </a:solidFill>
                          <a:effectLst/>
                          <a:latin typeface="Verdana" charset="0"/>
                        </a:rPr>
                        <a:t>34</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E26B0A"/>
                    </a:solidFill>
                  </a:tcPr>
                </a:tc>
                <a:tc>
                  <a:txBody>
                    <a:bodyPr/>
                    <a:lstStyle/>
                    <a:p>
                      <a:pPr algn="ctr" fontAlgn="b"/>
                      <a:r>
                        <a:rPr lang="en-US" sz="2000" b="0" i="0" u="none" strike="noStrike">
                          <a:solidFill>
                            <a:srgbClr val="000000"/>
                          </a:solidFill>
                          <a:effectLst/>
                          <a:latin typeface="Verdana" charset="0"/>
                        </a:rPr>
                        <a:t>45</a:t>
                      </a:r>
                    </a:p>
                  </a:txBody>
                  <a:tcPr marL="10319" marR="10319" marT="1270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extLst>
                  <a:ext uri="{0D108BD9-81ED-4DB2-BD59-A6C34878D82A}">
                    <a16:rowId xmlns="" xmlns:a16="http://schemas.microsoft.com/office/drawing/2014/main" val="10000"/>
                  </a:ext>
                </a:extLst>
              </a:tr>
              <a:tr h="323606">
                <a:tc>
                  <a:txBody>
                    <a:bodyPr/>
                    <a:lstStyle/>
                    <a:p>
                      <a:pPr algn="ctr" fontAlgn="b"/>
                      <a:r>
                        <a:rPr lang="ru-RU" sz="2000" b="0" i="0" u="none" strike="noStrike">
                          <a:solidFill>
                            <a:srgbClr val="000000"/>
                          </a:solidFill>
                          <a:effectLst/>
                          <a:latin typeface="Verdana" charset="0"/>
                        </a:rPr>
                        <a:t>57</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DA9694"/>
                    </a:solidFill>
                  </a:tcPr>
                </a:tc>
                <a:tc>
                  <a:txBody>
                    <a:bodyPr/>
                    <a:lstStyle/>
                    <a:p>
                      <a:pPr algn="ctr" fontAlgn="b"/>
                      <a:r>
                        <a:rPr lang="is-IS" sz="2000" b="0" i="0" u="none" strike="noStrike" dirty="0">
                          <a:solidFill>
                            <a:srgbClr val="000000"/>
                          </a:solidFill>
                          <a:effectLst/>
                          <a:latin typeface="Verdana" charset="0"/>
                        </a:rPr>
                        <a:t>68</a:t>
                      </a:r>
                    </a:p>
                  </a:txBody>
                  <a:tcPr marL="10319" marR="10319" marT="12700" marB="0" anchor="ctr">
                    <a:lnL>
                      <a:noFill/>
                    </a:lnL>
                    <a:lnR>
                      <a:noFill/>
                    </a:lnR>
                    <a:lnT>
                      <a:noFill/>
                    </a:lnT>
                    <a:lnB>
                      <a:noFill/>
                    </a:lnB>
                    <a:solidFill>
                      <a:srgbClr val="BFBFBF"/>
                    </a:solidFill>
                  </a:tcPr>
                </a:tc>
                <a:tc>
                  <a:txBody>
                    <a:bodyPr/>
                    <a:lstStyle/>
                    <a:p>
                      <a:pPr algn="ctr" fontAlgn="b"/>
                      <a:r>
                        <a:rPr lang="fi-FI" sz="2000" b="0" i="0" u="none" strike="noStrike">
                          <a:solidFill>
                            <a:srgbClr val="000000"/>
                          </a:solidFill>
                          <a:effectLst/>
                          <a:latin typeface="Verdana" charset="0"/>
                        </a:rPr>
                        <a:t>79</a:t>
                      </a:r>
                    </a:p>
                  </a:txBody>
                  <a:tcPr marL="10319" marR="10319" marT="12700" marB="0" anchor="ctr">
                    <a:lnL>
                      <a:noFill/>
                    </a:lnL>
                    <a:lnR>
                      <a:noFill/>
                    </a:lnR>
                    <a:lnT>
                      <a:noFill/>
                    </a:lnT>
                    <a:lnB>
                      <a:noFill/>
                    </a:lnB>
                    <a:solidFill>
                      <a:srgbClr val="FFFF00"/>
                    </a:solidFill>
                  </a:tcPr>
                </a:tc>
                <a:tc>
                  <a:txBody>
                    <a:bodyPr/>
                    <a:lstStyle/>
                    <a:p>
                      <a:pPr algn="ctr" fontAlgn="b"/>
                      <a:r>
                        <a:rPr lang="en-US" sz="2000" b="0" i="0" u="none" strike="noStrike">
                          <a:solidFill>
                            <a:srgbClr val="000000"/>
                          </a:solidFill>
                          <a:effectLst/>
                          <a:latin typeface="Verdana" charset="0"/>
                        </a:rPr>
                        <a:t>9</a:t>
                      </a:r>
                    </a:p>
                  </a:txBody>
                  <a:tcPr marL="10319" marR="10319" marT="12700" marB="0" anchor="ctr">
                    <a:lnL>
                      <a:noFill/>
                    </a:lnL>
                    <a:lnR>
                      <a:noFill/>
                    </a:lnR>
                    <a:lnT>
                      <a:noFill/>
                    </a:lnT>
                    <a:lnB>
                      <a:noFill/>
                    </a:lnB>
                    <a:solidFill>
                      <a:srgbClr val="FF0000"/>
                    </a:solidFill>
                  </a:tcPr>
                </a:tc>
                <a:tc>
                  <a:txBody>
                    <a:bodyPr/>
                    <a:lstStyle/>
                    <a:p>
                      <a:pPr algn="ctr" fontAlgn="b"/>
                      <a:r>
                        <a:rPr lang="cs-CZ" sz="2000" b="0" i="0" u="none" strike="noStrike">
                          <a:solidFill>
                            <a:srgbClr val="000000"/>
                          </a:solidFill>
                          <a:effectLst/>
                          <a:latin typeface="Verdana" charset="0"/>
                        </a:rPr>
                        <a:t>11</a:t>
                      </a:r>
                    </a:p>
                  </a:txBody>
                  <a:tcPr marL="10319" marR="10319" marT="12700" marB="0" anchor="ctr">
                    <a:lnL>
                      <a:noFill/>
                    </a:lnL>
                    <a:lnR>
                      <a:noFill/>
                    </a:lnR>
                    <a:lnT>
                      <a:noFill/>
                    </a:lnT>
                    <a:lnB>
                      <a:noFill/>
                    </a:lnB>
                    <a:solidFill>
                      <a:srgbClr val="00B0F0"/>
                    </a:solidFill>
                  </a:tcPr>
                </a:tc>
                <a:tc>
                  <a:txBody>
                    <a:bodyPr/>
                    <a:lstStyle/>
                    <a:p>
                      <a:pPr algn="ctr" fontAlgn="b"/>
                      <a:r>
                        <a:rPr lang="is-IS" sz="2000" b="0" i="0" u="none" strike="noStrike">
                          <a:solidFill>
                            <a:srgbClr val="000000"/>
                          </a:solidFill>
                          <a:effectLst/>
                          <a:latin typeface="Verdana" charset="0"/>
                        </a:rPr>
                        <a:t>22</a:t>
                      </a:r>
                    </a:p>
                  </a:txBody>
                  <a:tcPr marL="10319" marR="10319" marT="12700" marB="0" anchor="ctr">
                    <a:lnL>
                      <a:noFill/>
                    </a:lnL>
                    <a:lnR>
                      <a:noFill/>
                    </a:lnR>
                    <a:lnT>
                      <a:noFill/>
                    </a:lnT>
                    <a:lnB>
                      <a:noFill/>
                    </a:lnB>
                    <a:solidFill>
                      <a:srgbClr val="FCD5B4"/>
                    </a:solidFill>
                  </a:tcPr>
                </a:tc>
                <a:tc>
                  <a:txBody>
                    <a:bodyPr/>
                    <a:lstStyle/>
                    <a:p>
                      <a:pPr algn="ctr" fontAlgn="b"/>
                      <a:r>
                        <a:rPr lang="en-US" sz="2000" b="0" i="0" u="none" strike="noStrike">
                          <a:solidFill>
                            <a:srgbClr val="000000"/>
                          </a:solidFill>
                          <a:effectLst/>
                          <a:latin typeface="Verdana" charset="0"/>
                        </a:rPr>
                        <a:t>33</a:t>
                      </a:r>
                    </a:p>
                  </a:txBody>
                  <a:tcPr marL="10319" marR="10319" marT="12700" marB="0" anchor="ctr">
                    <a:lnL>
                      <a:noFill/>
                    </a:lnL>
                    <a:lnR>
                      <a:noFill/>
                    </a:lnR>
                    <a:lnT>
                      <a:noFill/>
                    </a:lnT>
                    <a:lnB>
                      <a:noFill/>
                    </a:lnB>
                    <a:solidFill>
                      <a:srgbClr val="E26B0A"/>
                    </a:solidFill>
                  </a:tcPr>
                </a:tc>
                <a:tc>
                  <a:txBody>
                    <a:bodyPr/>
                    <a:lstStyle/>
                    <a:p>
                      <a:pPr algn="ctr" fontAlgn="b"/>
                      <a:r>
                        <a:rPr lang="en-US" sz="2000" b="0" i="0" u="none" strike="noStrike">
                          <a:solidFill>
                            <a:srgbClr val="000000"/>
                          </a:solidFill>
                          <a:effectLst/>
                          <a:latin typeface="Verdana" charset="0"/>
                        </a:rPr>
                        <a:t>44</a:t>
                      </a:r>
                    </a:p>
                  </a:txBody>
                  <a:tcPr marL="10319" marR="10319" marT="12700" marB="0" anchor="ctr">
                    <a:lnL>
                      <a:noFill/>
                    </a:lnL>
                    <a:lnR>
                      <a:noFill/>
                    </a:lnR>
                    <a:lnT>
                      <a:noFill/>
                    </a:lnT>
                    <a:lnB>
                      <a:noFill/>
                    </a:lnB>
                    <a:solidFill>
                      <a:srgbClr val="FFC000"/>
                    </a:solidFill>
                  </a:tcPr>
                </a:tc>
                <a:tc>
                  <a:txBody>
                    <a:bodyPr/>
                    <a:lstStyle/>
                    <a:p>
                      <a:pPr algn="ctr" fontAlgn="b"/>
                      <a:r>
                        <a:rPr lang="en-US" sz="2000" b="0" i="0" u="none" strike="noStrike">
                          <a:solidFill>
                            <a:srgbClr val="000000"/>
                          </a:solidFill>
                          <a:effectLst/>
                          <a:latin typeface="Verdana" charset="0"/>
                        </a:rPr>
                        <a:t>46</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 xmlns:a16="http://schemas.microsoft.com/office/drawing/2014/main" val="10001"/>
                  </a:ext>
                </a:extLst>
              </a:tr>
              <a:tr h="323606">
                <a:tc>
                  <a:txBody>
                    <a:bodyPr/>
                    <a:lstStyle/>
                    <a:p>
                      <a:pPr algn="ctr" fontAlgn="b"/>
                      <a:r>
                        <a:rPr lang="is-IS" sz="2000" b="0" i="0" u="none" strike="noStrike">
                          <a:solidFill>
                            <a:srgbClr val="000000"/>
                          </a:solidFill>
                          <a:effectLst/>
                          <a:latin typeface="Verdana" charset="0"/>
                        </a:rPr>
                        <a:t>67</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algn="ctr" fontAlgn="b"/>
                      <a:r>
                        <a:rPr lang="is-IS" sz="2000" b="0" i="0" u="none" strike="noStrike">
                          <a:solidFill>
                            <a:srgbClr val="000000"/>
                          </a:solidFill>
                          <a:effectLst/>
                          <a:latin typeface="Verdana" charset="0"/>
                        </a:rPr>
                        <a:t>78</a:t>
                      </a:r>
                    </a:p>
                  </a:txBody>
                  <a:tcPr marL="10319" marR="10319" marT="12700" marB="0" anchor="ctr">
                    <a:lnL>
                      <a:noFill/>
                    </a:lnL>
                    <a:lnR>
                      <a:noFill/>
                    </a:lnR>
                    <a:lnT>
                      <a:noFill/>
                    </a:lnT>
                    <a:lnB>
                      <a:noFill/>
                    </a:lnB>
                    <a:solidFill>
                      <a:srgbClr val="FFFF00"/>
                    </a:solidFill>
                  </a:tcPr>
                </a:tc>
                <a:tc>
                  <a:txBody>
                    <a:bodyPr/>
                    <a:lstStyle/>
                    <a:p>
                      <a:pPr algn="ctr" fontAlgn="b"/>
                      <a:r>
                        <a:rPr lang="en-US" sz="2000" b="0" i="0" u="none" strike="noStrike" dirty="0">
                          <a:solidFill>
                            <a:srgbClr val="000000"/>
                          </a:solidFill>
                          <a:effectLst/>
                          <a:latin typeface="Verdana" charset="0"/>
                        </a:rPr>
                        <a:t>8</a:t>
                      </a:r>
                    </a:p>
                  </a:txBody>
                  <a:tcPr marL="10319" marR="10319" marT="12700" marB="0" anchor="ctr">
                    <a:lnL>
                      <a:noFill/>
                    </a:lnL>
                    <a:lnR>
                      <a:noFill/>
                    </a:lnR>
                    <a:lnT>
                      <a:noFill/>
                    </a:lnT>
                    <a:lnB>
                      <a:noFill/>
                    </a:lnB>
                    <a:solidFill>
                      <a:srgbClr val="FF0000"/>
                    </a:solidFill>
                  </a:tcPr>
                </a:tc>
                <a:tc>
                  <a:txBody>
                    <a:bodyPr/>
                    <a:lstStyle/>
                    <a:p>
                      <a:pPr algn="ctr" fontAlgn="b"/>
                      <a:r>
                        <a:rPr lang="en-US" sz="2000" b="0" i="0" u="none" strike="noStrike" dirty="0">
                          <a:solidFill>
                            <a:srgbClr val="000000"/>
                          </a:solidFill>
                          <a:effectLst/>
                          <a:latin typeface="Verdana" charset="0"/>
                        </a:rPr>
                        <a:t>10</a:t>
                      </a:r>
                    </a:p>
                  </a:txBody>
                  <a:tcPr marL="10319" marR="10319" marT="12700" marB="0" anchor="ctr">
                    <a:lnL>
                      <a:noFill/>
                    </a:lnL>
                    <a:lnR>
                      <a:noFill/>
                    </a:lnR>
                    <a:lnT>
                      <a:noFill/>
                    </a:lnT>
                    <a:lnB>
                      <a:noFill/>
                    </a:lnB>
                    <a:solidFill>
                      <a:srgbClr val="00B0F0"/>
                    </a:solidFill>
                  </a:tcPr>
                </a:tc>
                <a:tc>
                  <a:txBody>
                    <a:bodyPr/>
                    <a:lstStyle/>
                    <a:p>
                      <a:pPr algn="ctr" fontAlgn="b"/>
                      <a:r>
                        <a:rPr lang="cs-CZ" sz="2000" b="0" i="0" u="none" strike="noStrike">
                          <a:solidFill>
                            <a:srgbClr val="000000"/>
                          </a:solidFill>
                          <a:effectLst/>
                          <a:latin typeface="Verdana" charset="0"/>
                        </a:rPr>
                        <a:t>21</a:t>
                      </a:r>
                    </a:p>
                  </a:txBody>
                  <a:tcPr marL="10319" marR="10319" marT="12700" marB="0" anchor="ctr">
                    <a:lnL>
                      <a:noFill/>
                    </a:lnL>
                    <a:lnR>
                      <a:noFill/>
                    </a:lnR>
                    <a:lnT>
                      <a:noFill/>
                    </a:lnT>
                    <a:lnB>
                      <a:noFill/>
                    </a:lnB>
                    <a:solidFill>
                      <a:srgbClr val="FCD5B4"/>
                    </a:solidFill>
                  </a:tcPr>
                </a:tc>
                <a:tc>
                  <a:txBody>
                    <a:bodyPr/>
                    <a:lstStyle/>
                    <a:p>
                      <a:pPr algn="ctr" fontAlgn="b"/>
                      <a:r>
                        <a:rPr lang="is-IS" sz="2000" b="0" i="0" u="none" strike="noStrike">
                          <a:solidFill>
                            <a:srgbClr val="000000"/>
                          </a:solidFill>
                          <a:effectLst/>
                          <a:latin typeface="Verdana" charset="0"/>
                        </a:rPr>
                        <a:t>32</a:t>
                      </a:r>
                    </a:p>
                  </a:txBody>
                  <a:tcPr marL="10319" marR="10319" marT="12700" marB="0" anchor="ctr">
                    <a:lnL>
                      <a:noFill/>
                    </a:lnL>
                    <a:lnR>
                      <a:noFill/>
                    </a:lnR>
                    <a:lnT>
                      <a:noFill/>
                    </a:lnT>
                    <a:lnB>
                      <a:noFill/>
                    </a:lnB>
                    <a:solidFill>
                      <a:srgbClr val="E26B0A"/>
                    </a:solidFill>
                  </a:tcPr>
                </a:tc>
                <a:tc>
                  <a:txBody>
                    <a:bodyPr/>
                    <a:lstStyle/>
                    <a:p>
                      <a:pPr algn="ctr" fontAlgn="b"/>
                      <a:r>
                        <a:rPr lang="en-US" sz="2000" b="0" i="0" u="none" strike="noStrike">
                          <a:solidFill>
                            <a:srgbClr val="000000"/>
                          </a:solidFill>
                          <a:effectLst/>
                          <a:latin typeface="Verdana" charset="0"/>
                        </a:rPr>
                        <a:t>43</a:t>
                      </a:r>
                    </a:p>
                  </a:txBody>
                  <a:tcPr marL="10319" marR="10319" marT="12700" marB="0" anchor="ctr">
                    <a:lnL>
                      <a:noFill/>
                    </a:lnL>
                    <a:lnR>
                      <a:noFill/>
                    </a:lnR>
                    <a:lnT>
                      <a:noFill/>
                    </a:lnT>
                    <a:lnB>
                      <a:noFill/>
                    </a:lnB>
                    <a:solidFill>
                      <a:srgbClr val="FFC000"/>
                    </a:solidFill>
                  </a:tcPr>
                </a:tc>
                <a:tc>
                  <a:txBody>
                    <a:bodyPr/>
                    <a:lstStyle/>
                    <a:p>
                      <a:pPr algn="ctr" fontAlgn="b"/>
                      <a:r>
                        <a:rPr lang="en-US" sz="2000" b="0" i="0" u="none" strike="noStrike">
                          <a:solidFill>
                            <a:srgbClr val="000000"/>
                          </a:solidFill>
                          <a:effectLst/>
                          <a:latin typeface="Verdana" charset="0"/>
                        </a:rPr>
                        <a:t>54</a:t>
                      </a:r>
                    </a:p>
                  </a:txBody>
                  <a:tcPr marL="10319" marR="10319" marT="12700" marB="0" anchor="ctr">
                    <a:lnL>
                      <a:noFill/>
                    </a:lnL>
                    <a:lnR>
                      <a:noFill/>
                    </a:lnR>
                    <a:lnT>
                      <a:noFill/>
                    </a:lnT>
                    <a:lnB>
                      <a:noFill/>
                    </a:lnB>
                    <a:solidFill>
                      <a:srgbClr val="92D050"/>
                    </a:solidFill>
                  </a:tcPr>
                </a:tc>
                <a:tc>
                  <a:txBody>
                    <a:bodyPr/>
                    <a:lstStyle/>
                    <a:p>
                      <a:pPr algn="ctr" fontAlgn="b"/>
                      <a:r>
                        <a:rPr lang="en-US" sz="2000" b="0" i="0" u="none" strike="noStrike">
                          <a:solidFill>
                            <a:srgbClr val="000000"/>
                          </a:solidFill>
                          <a:effectLst/>
                          <a:latin typeface="Verdana" charset="0"/>
                        </a:rPr>
                        <a:t>56</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DA9694"/>
                    </a:solidFill>
                  </a:tcPr>
                </a:tc>
                <a:extLst>
                  <a:ext uri="{0D108BD9-81ED-4DB2-BD59-A6C34878D82A}">
                    <a16:rowId xmlns="" xmlns:a16="http://schemas.microsoft.com/office/drawing/2014/main" val="10002"/>
                  </a:ext>
                </a:extLst>
              </a:tr>
              <a:tr h="323606">
                <a:tc>
                  <a:txBody>
                    <a:bodyPr/>
                    <a:lstStyle/>
                    <a:p>
                      <a:pPr algn="ctr" fontAlgn="b"/>
                      <a:r>
                        <a:rPr lang="uk-UA" sz="2000" b="0" i="0" u="none" strike="noStrike">
                          <a:solidFill>
                            <a:srgbClr val="000000"/>
                          </a:solidFill>
                          <a:effectLst/>
                          <a:latin typeface="Verdana" charset="0"/>
                        </a:rPr>
                        <a:t>77</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fontAlgn="b"/>
                      <a:r>
                        <a:rPr lang="en-US" sz="2000" b="0" i="0" u="none" strike="noStrike">
                          <a:solidFill>
                            <a:srgbClr val="000000"/>
                          </a:solidFill>
                          <a:effectLst/>
                          <a:latin typeface="Verdana" charset="0"/>
                        </a:rPr>
                        <a:t>7</a:t>
                      </a:r>
                    </a:p>
                  </a:txBody>
                  <a:tcPr marL="10319" marR="10319" marT="12700" marB="0" anchor="ctr">
                    <a:lnL>
                      <a:noFill/>
                    </a:lnL>
                    <a:lnR>
                      <a:noFill/>
                    </a:lnR>
                    <a:lnT>
                      <a:noFill/>
                    </a:lnT>
                    <a:lnB>
                      <a:noFill/>
                    </a:lnB>
                    <a:solidFill>
                      <a:srgbClr val="FF0000"/>
                    </a:solidFill>
                  </a:tcPr>
                </a:tc>
                <a:tc>
                  <a:txBody>
                    <a:bodyPr/>
                    <a:lstStyle/>
                    <a:p>
                      <a:pPr algn="ctr" fontAlgn="b"/>
                      <a:r>
                        <a:rPr lang="fi-FI" sz="2000" b="0" i="0" u="none" strike="noStrike">
                          <a:solidFill>
                            <a:srgbClr val="000000"/>
                          </a:solidFill>
                          <a:effectLst/>
                          <a:latin typeface="Verdana" charset="0"/>
                        </a:rPr>
                        <a:t>18</a:t>
                      </a:r>
                    </a:p>
                  </a:txBody>
                  <a:tcPr marL="10319" marR="10319" marT="12700" marB="0" anchor="ctr">
                    <a:lnL>
                      <a:noFill/>
                    </a:lnL>
                    <a:lnR>
                      <a:noFill/>
                    </a:lnR>
                    <a:lnT>
                      <a:noFill/>
                    </a:lnT>
                    <a:lnB>
                      <a:noFill/>
                    </a:lnB>
                    <a:solidFill>
                      <a:srgbClr val="00B0F0"/>
                    </a:solidFill>
                  </a:tcPr>
                </a:tc>
                <a:tc>
                  <a:txBody>
                    <a:bodyPr/>
                    <a:lstStyle/>
                    <a:p>
                      <a:pPr algn="ctr" fontAlgn="b"/>
                      <a:r>
                        <a:rPr lang="is-IS" sz="2000" b="0" i="0" u="none" strike="noStrike" dirty="0">
                          <a:solidFill>
                            <a:srgbClr val="000000"/>
                          </a:solidFill>
                          <a:effectLst/>
                          <a:latin typeface="Verdana" charset="0"/>
                        </a:rPr>
                        <a:t>20</a:t>
                      </a:r>
                    </a:p>
                  </a:txBody>
                  <a:tcPr marL="10319" marR="10319" marT="12700" marB="0" anchor="ctr">
                    <a:lnL>
                      <a:noFill/>
                    </a:lnL>
                    <a:lnR>
                      <a:noFill/>
                    </a:lnR>
                    <a:lnT>
                      <a:noFill/>
                    </a:lnT>
                    <a:lnB>
                      <a:noFill/>
                    </a:lnB>
                    <a:solidFill>
                      <a:srgbClr val="FCD5B4"/>
                    </a:solidFill>
                  </a:tcPr>
                </a:tc>
                <a:tc>
                  <a:txBody>
                    <a:bodyPr/>
                    <a:lstStyle/>
                    <a:p>
                      <a:pPr algn="ctr" fontAlgn="b"/>
                      <a:r>
                        <a:rPr lang="en-US" sz="2000" b="0" i="0" u="none" strike="noStrike">
                          <a:solidFill>
                            <a:srgbClr val="000000"/>
                          </a:solidFill>
                          <a:effectLst/>
                          <a:latin typeface="Verdana" charset="0"/>
                        </a:rPr>
                        <a:t>31</a:t>
                      </a:r>
                    </a:p>
                  </a:txBody>
                  <a:tcPr marL="10319" marR="10319" marT="12700" marB="0" anchor="ctr">
                    <a:lnL>
                      <a:noFill/>
                    </a:lnL>
                    <a:lnR>
                      <a:noFill/>
                    </a:lnR>
                    <a:lnT>
                      <a:noFill/>
                    </a:lnT>
                    <a:lnB>
                      <a:noFill/>
                    </a:lnB>
                    <a:solidFill>
                      <a:srgbClr val="E26B0A"/>
                    </a:solidFill>
                  </a:tcPr>
                </a:tc>
                <a:tc>
                  <a:txBody>
                    <a:bodyPr/>
                    <a:lstStyle/>
                    <a:p>
                      <a:pPr algn="ctr" fontAlgn="b"/>
                      <a:r>
                        <a:rPr lang="is-IS" sz="2000" b="0" i="0" u="none" strike="noStrike">
                          <a:solidFill>
                            <a:srgbClr val="000000"/>
                          </a:solidFill>
                          <a:effectLst/>
                          <a:latin typeface="Verdana" charset="0"/>
                        </a:rPr>
                        <a:t>42</a:t>
                      </a:r>
                    </a:p>
                  </a:txBody>
                  <a:tcPr marL="10319" marR="10319" marT="12700" marB="0" anchor="ctr">
                    <a:lnL>
                      <a:noFill/>
                    </a:lnL>
                    <a:lnR>
                      <a:noFill/>
                    </a:lnR>
                    <a:lnT>
                      <a:noFill/>
                    </a:lnT>
                    <a:lnB>
                      <a:noFill/>
                    </a:lnB>
                    <a:solidFill>
                      <a:srgbClr val="FFC000"/>
                    </a:solidFill>
                  </a:tcPr>
                </a:tc>
                <a:tc>
                  <a:txBody>
                    <a:bodyPr/>
                    <a:lstStyle/>
                    <a:p>
                      <a:pPr algn="ctr" fontAlgn="b"/>
                      <a:r>
                        <a:rPr lang="en-US" sz="2000" b="0" i="0" u="none" strike="noStrike">
                          <a:solidFill>
                            <a:srgbClr val="000000"/>
                          </a:solidFill>
                          <a:effectLst/>
                          <a:latin typeface="Verdana" charset="0"/>
                        </a:rPr>
                        <a:t>53</a:t>
                      </a:r>
                    </a:p>
                  </a:txBody>
                  <a:tcPr marL="10319" marR="10319" marT="12700" marB="0" anchor="ctr">
                    <a:lnL>
                      <a:noFill/>
                    </a:lnL>
                    <a:lnR>
                      <a:noFill/>
                    </a:lnR>
                    <a:lnT>
                      <a:noFill/>
                    </a:lnT>
                    <a:lnB>
                      <a:noFill/>
                    </a:lnB>
                    <a:solidFill>
                      <a:srgbClr val="92D050"/>
                    </a:solidFill>
                  </a:tcPr>
                </a:tc>
                <a:tc>
                  <a:txBody>
                    <a:bodyPr/>
                    <a:lstStyle/>
                    <a:p>
                      <a:pPr algn="ctr" fontAlgn="b"/>
                      <a:r>
                        <a:rPr lang="en-US" sz="2000" b="0" i="0" u="none" strike="noStrike">
                          <a:solidFill>
                            <a:srgbClr val="000000"/>
                          </a:solidFill>
                          <a:effectLst/>
                          <a:latin typeface="Verdana" charset="0"/>
                        </a:rPr>
                        <a:t>55</a:t>
                      </a:r>
                    </a:p>
                  </a:txBody>
                  <a:tcPr marL="10319" marR="10319" marT="12700" marB="0" anchor="ctr">
                    <a:lnL>
                      <a:noFill/>
                    </a:lnL>
                    <a:lnR>
                      <a:noFill/>
                    </a:lnR>
                    <a:lnT>
                      <a:noFill/>
                    </a:lnT>
                    <a:lnB>
                      <a:noFill/>
                    </a:lnB>
                    <a:solidFill>
                      <a:srgbClr val="DA9694"/>
                    </a:solidFill>
                  </a:tcPr>
                </a:tc>
                <a:tc>
                  <a:txBody>
                    <a:bodyPr/>
                    <a:lstStyle/>
                    <a:p>
                      <a:pPr algn="ctr" fontAlgn="b"/>
                      <a:r>
                        <a:rPr lang="is-IS" sz="2000" b="0" i="0" u="none" strike="noStrike">
                          <a:solidFill>
                            <a:srgbClr val="000000"/>
                          </a:solidFill>
                          <a:effectLst/>
                          <a:latin typeface="Verdana" charset="0"/>
                        </a:rPr>
                        <a:t>66</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 xmlns:a16="http://schemas.microsoft.com/office/drawing/2014/main" val="10003"/>
                  </a:ext>
                </a:extLst>
              </a:tr>
              <a:tr h="323606">
                <a:tc>
                  <a:txBody>
                    <a:bodyPr/>
                    <a:lstStyle/>
                    <a:p>
                      <a:pPr algn="ctr" fontAlgn="b"/>
                      <a:r>
                        <a:rPr lang="en-US" sz="2000" b="0" i="0" u="none" strike="noStrike">
                          <a:solidFill>
                            <a:srgbClr val="000000"/>
                          </a:solidFill>
                          <a:effectLst/>
                          <a:latin typeface="Verdana" charset="0"/>
                        </a:rPr>
                        <a:t>6</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FF0000"/>
                    </a:solidFill>
                  </a:tcPr>
                </a:tc>
                <a:tc>
                  <a:txBody>
                    <a:bodyPr/>
                    <a:lstStyle/>
                    <a:p>
                      <a:pPr algn="ctr" fontAlgn="b"/>
                      <a:r>
                        <a:rPr lang="en-US" sz="2000" b="0" i="0" u="none" strike="noStrike">
                          <a:solidFill>
                            <a:srgbClr val="000000"/>
                          </a:solidFill>
                          <a:effectLst/>
                          <a:latin typeface="Verdana" charset="0"/>
                        </a:rPr>
                        <a:t>17</a:t>
                      </a:r>
                    </a:p>
                  </a:txBody>
                  <a:tcPr marL="10319" marR="10319" marT="12700" marB="0" anchor="ctr">
                    <a:lnL>
                      <a:noFill/>
                    </a:lnL>
                    <a:lnR>
                      <a:noFill/>
                    </a:lnR>
                    <a:lnT>
                      <a:noFill/>
                    </a:lnT>
                    <a:lnB>
                      <a:noFill/>
                    </a:lnB>
                    <a:solidFill>
                      <a:srgbClr val="00B0F0"/>
                    </a:solidFill>
                  </a:tcPr>
                </a:tc>
                <a:tc>
                  <a:txBody>
                    <a:bodyPr/>
                    <a:lstStyle/>
                    <a:p>
                      <a:pPr algn="ctr" fontAlgn="b"/>
                      <a:r>
                        <a:rPr lang="en-US" sz="2000" b="0" i="0" u="none" strike="noStrike">
                          <a:solidFill>
                            <a:srgbClr val="000000"/>
                          </a:solidFill>
                          <a:effectLst/>
                          <a:latin typeface="Verdana" charset="0"/>
                        </a:rPr>
                        <a:t>19</a:t>
                      </a:r>
                    </a:p>
                  </a:txBody>
                  <a:tcPr marL="10319" marR="10319" marT="12700" marB="0" anchor="ctr">
                    <a:lnL>
                      <a:noFill/>
                    </a:lnL>
                    <a:lnR>
                      <a:noFill/>
                    </a:lnR>
                    <a:lnT>
                      <a:noFill/>
                    </a:lnT>
                    <a:lnB>
                      <a:noFill/>
                    </a:lnB>
                    <a:solidFill>
                      <a:srgbClr val="FCD5B4"/>
                    </a:solidFill>
                  </a:tcPr>
                </a:tc>
                <a:tc>
                  <a:txBody>
                    <a:bodyPr/>
                    <a:lstStyle/>
                    <a:p>
                      <a:pPr algn="ctr" fontAlgn="b"/>
                      <a:r>
                        <a:rPr lang="en-US" sz="2000" b="0" i="0" u="none" strike="noStrike">
                          <a:solidFill>
                            <a:srgbClr val="000000"/>
                          </a:solidFill>
                          <a:effectLst/>
                          <a:latin typeface="Verdana" charset="0"/>
                        </a:rPr>
                        <a:t>30</a:t>
                      </a:r>
                    </a:p>
                  </a:txBody>
                  <a:tcPr marL="10319" marR="10319" marT="12700" marB="0" anchor="ctr">
                    <a:lnL>
                      <a:noFill/>
                    </a:lnL>
                    <a:lnR>
                      <a:noFill/>
                    </a:lnR>
                    <a:lnT>
                      <a:noFill/>
                    </a:lnT>
                    <a:lnB>
                      <a:noFill/>
                    </a:lnB>
                    <a:solidFill>
                      <a:srgbClr val="E26B0A"/>
                    </a:solidFill>
                  </a:tcPr>
                </a:tc>
                <a:tc>
                  <a:txBody>
                    <a:bodyPr/>
                    <a:lstStyle/>
                    <a:p>
                      <a:pPr algn="ctr" fontAlgn="b"/>
                      <a:r>
                        <a:rPr lang="en-US" sz="2000" b="0" i="0" u="none" strike="noStrike">
                          <a:solidFill>
                            <a:srgbClr val="000000"/>
                          </a:solidFill>
                          <a:effectLst/>
                          <a:latin typeface="Verdana" charset="0"/>
                        </a:rPr>
                        <a:t>41</a:t>
                      </a:r>
                    </a:p>
                  </a:txBody>
                  <a:tcPr marL="10319" marR="10319" marT="12700" marB="0" anchor="ctr">
                    <a:lnL>
                      <a:noFill/>
                    </a:lnL>
                    <a:lnR>
                      <a:noFill/>
                    </a:lnR>
                    <a:lnT>
                      <a:noFill/>
                    </a:lnT>
                    <a:lnB>
                      <a:noFill/>
                    </a:lnB>
                    <a:solidFill>
                      <a:srgbClr val="FFC000"/>
                    </a:solidFill>
                  </a:tcPr>
                </a:tc>
                <a:tc>
                  <a:txBody>
                    <a:bodyPr/>
                    <a:lstStyle/>
                    <a:p>
                      <a:pPr algn="ctr" fontAlgn="b"/>
                      <a:r>
                        <a:rPr lang="is-IS" sz="2000" b="0" i="0" u="none" strike="noStrike">
                          <a:solidFill>
                            <a:srgbClr val="000000"/>
                          </a:solidFill>
                          <a:effectLst/>
                          <a:latin typeface="Verdana" charset="0"/>
                        </a:rPr>
                        <a:t>52</a:t>
                      </a:r>
                    </a:p>
                  </a:txBody>
                  <a:tcPr marL="10319" marR="10319" marT="12700" marB="0" anchor="ctr">
                    <a:lnL>
                      <a:noFill/>
                    </a:lnL>
                    <a:lnR>
                      <a:noFill/>
                    </a:lnR>
                    <a:lnT>
                      <a:noFill/>
                    </a:lnT>
                    <a:lnB>
                      <a:noFill/>
                    </a:lnB>
                    <a:solidFill>
                      <a:srgbClr val="92D050"/>
                    </a:solidFill>
                  </a:tcPr>
                </a:tc>
                <a:tc>
                  <a:txBody>
                    <a:bodyPr/>
                    <a:lstStyle/>
                    <a:p>
                      <a:pPr algn="ctr" fontAlgn="b"/>
                      <a:r>
                        <a:rPr lang="is-IS" sz="2000" b="0" i="0" u="none" strike="noStrike">
                          <a:solidFill>
                            <a:srgbClr val="000000"/>
                          </a:solidFill>
                          <a:effectLst/>
                          <a:latin typeface="Verdana" charset="0"/>
                        </a:rPr>
                        <a:t>63</a:t>
                      </a:r>
                    </a:p>
                  </a:txBody>
                  <a:tcPr marL="10319" marR="10319" marT="12700" marB="0" anchor="ctr">
                    <a:lnL>
                      <a:noFill/>
                    </a:lnL>
                    <a:lnR>
                      <a:noFill/>
                    </a:lnR>
                    <a:lnT>
                      <a:noFill/>
                    </a:lnT>
                    <a:lnB>
                      <a:noFill/>
                    </a:lnB>
                    <a:solidFill>
                      <a:srgbClr val="DA9694"/>
                    </a:solidFill>
                  </a:tcPr>
                </a:tc>
                <a:tc>
                  <a:txBody>
                    <a:bodyPr/>
                    <a:lstStyle/>
                    <a:p>
                      <a:pPr algn="ctr" fontAlgn="b"/>
                      <a:r>
                        <a:rPr lang="en-US" sz="2000" b="0" i="0" u="none" strike="noStrike">
                          <a:solidFill>
                            <a:srgbClr val="000000"/>
                          </a:solidFill>
                          <a:effectLst/>
                          <a:latin typeface="Verdana" charset="0"/>
                        </a:rPr>
                        <a:t>65</a:t>
                      </a:r>
                    </a:p>
                  </a:txBody>
                  <a:tcPr marL="10319" marR="10319" marT="12700" marB="0" anchor="ctr">
                    <a:lnL>
                      <a:noFill/>
                    </a:lnL>
                    <a:lnR>
                      <a:noFill/>
                    </a:lnR>
                    <a:lnT>
                      <a:noFill/>
                    </a:lnT>
                    <a:lnB>
                      <a:noFill/>
                    </a:lnB>
                    <a:solidFill>
                      <a:srgbClr val="BFBFBF"/>
                    </a:solidFill>
                  </a:tcPr>
                </a:tc>
                <a:tc>
                  <a:txBody>
                    <a:bodyPr/>
                    <a:lstStyle/>
                    <a:p>
                      <a:pPr algn="ctr" fontAlgn="b"/>
                      <a:r>
                        <a:rPr lang="en-US" sz="2000" b="0" i="0" u="none" strike="noStrike">
                          <a:solidFill>
                            <a:srgbClr val="000000"/>
                          </a:solidFill>
                          <a:effectLst/>
                          <a:latin typeface="Verdana" charset="0"/>
                        </a:rPr>
                        <a:t>76</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 xmlns:a16="http://schemas.microsoft.com/office/drawing/2014/main" val="10004"/>
                  </a:ext>
                </a:extLst>
              </a:tr>
              <a:tr h="323606">
                <a:tc>
                  <a:txBody>
                    <a:bodyPr/>
                    <a:lstStyle/>
                    <a:p>
                      <a:pPr algn="ctr" fontAlgn="b"/>
                      <a:r>
                        <a:rPr lang="en-US" sz="2000" b="0" i="0" u="none" strike="noStrike">
                          <a:solidFill>
                            <a:srgbClr val="000000"/>
                          </a:solidFill>
                          <a:effectLst/>
                          <a:latin typeface="Verdana" charset="0"/>
                        </a:rPr>
                        <a:t>16</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00B0F0"/>
                    </a:solidFill>
                  </a:tcPr>
                </a:tc>
                <a:tc>
                  <a:txBody>
                    <a:bodyPr/>
                    <a:lstStyle/>
                    <a:p>
                      <a:pPr algn="ctr" fontAlgn="b"/>
                      <a:r>
                        <a:rPr lang="is-IS" sz="2000" b="0" i="0" u="none" strike="noStrike">
                          <a:solidFill>
                            <a:srgbClr val="000000"/>
                          </a:solidFill>
                          <a:effectLst/>
                          <a:latin typeface="Verdana" charset="0"/>
                        </a:rPr>
                        <a:t>27</a:t>
                      </a:r>
                    </a:p>
                  </a:txBody>
                  <a:tcPr marL="10319" marR="10319" marT="12700" marB="0" anchor="ctr">
                    <a:lnL>
                      <a:noFill/>
                    </a:lnL>
                    <a:lnR>
                      <a:noFill/>
                    </a:lnR>
                    <a:lnT>
                      <a:noFill/>
                    </a:lnT>
                    <a:lnB>
                      <a:noFill/>
                    </a:lnB>
                    <a:solidFill>
                      <a:srgbClr val="FCD5B4"/>
                    </a:solidFill>
                  </a:tcPr>
                </a:tc>
                <a:tc>
                  <a:txBody>
                    <a:bodyPr/>
                    <a:lstStyle/>
                    <a:p>
                      <a:pPr algn="ctr" fontAlgn="b"/>
                      <a:r>
                        <a:rPr lang="is-IS" sz="2000" b="0" i="0" u="none" strike="noStrike" dirty="0">
                          <a:solidFill>
                            <a:srgbClr val="000000"/>
                          </a:solidFill>
                          <a:effectLst/>
                          <a:latin typeface="Verdana" charset="0"/>
                        </a:rPr>
                        <a:t>29</a:t>
                      </a:r>
                    </a:p>
                  </a:txBody>
                  <a:tcPr marL="10319" marR="10319" marT="12700" marB="0" anchor="ctr">
                    <a:lnL>
                      <a:noFill/>
                    </a:lnL>
                    <a:lnR>
                      <a:noFill/>
                    </a:lnR>
                    <a:lnT>
                      <a:noFill/>
                    </a:lnT>
                    <a:lnB>
                      <a:noFill/>
                    </a:lnB>
                    <a:solidFill>
                      <a:srgbClr val="E26B0A"/>
                    </a:solidFill>
                  </a:tcPr>
                </a:tc>
                <a:tc>
                  <a:txBody>
                    <a:bodyPr/>
                    <a:lstStyle/>
                    <a:p>
                      <a:pPr algn="ctr" fontAlgn="b"/>
                      <a:r>
                        <a:rPr lang="en-US" sz="2000" b="0" i="0" u="none" strike="noStrike">
                          <a:solidFill>
                            <a:srgbClr val="000000"/>
                          </a:solidFill>
                          <a:effectLst/>
                          <a:latin typeface="Verdana" charset="0"/>
                        </a:rPr>
                        <a:t>40</a:t>
                      </a:r>
                    </a:p>
                  </a:txBody>
                  <a:tcPr marL="10319" marR="10319" marT="12700" marB="0" anchor="ctr">
                    <a:lnL>
                      <a:noFill/>
                    </a:lnL>
                    <a:lnR>
                      <a:noFill/>
                    </a:lnR>
                    <a:lnT>
                      <a:noFill/>
                    </a:lnT>
                    <a:lnB>
                      <a:noFill/>
                    </a:lnB>
                    <a:solidFill>
                      <a:srgbClr val="FFC000"/>
                    </a:solidFill>
                  </a:tcPr>
                </a:tc>
                <a:tc>
                  <a:txBody>
                    <a:bodyPr/>
                    <a:lstStyle/>
                    <a:p>
                      <a:pPr algn="ctr" fontAlgn="b"/>
                      <a:r>
                        <a:rPr lang="uk-UA" sz="2000" b="0" i="0" u="none" strike="noStrike" dirty="0">
                          <a:solidFill>
                            <a:srgbClr val="000000"/>
                          </a:solidFill>
                          <a:effectLst/>
                          <a:latin typeface="Verdana" charset="0"/>
                        </a:rPr>
                        <a:t>51</a:t>
                      </a:r>
                    </a:p>
                  </a:txBody>
                  <a:tcPr marL="10319" marR="10319" marT="12700" marB="0" anchor="ctr">
                    <a:lnL>
                      <a:noFill/>
                    </a:lnL>
                    <a:lnR>
                      <a:noFill/>
                    </a:lnR>
                    <a:lnT>
                      <a:noFill/>
                    </a:lnT>
                    <a:lnB>
                      <a:noFill/>
                    </a:lnB>
                    <a:solidFill>
                      <a:srgbClr val="92D050"/>
                    </a:solidFill>
                  </a:tcPr>
                </a:tc>
                <a:tc>
                  <a:txBody>
                    <a:bodyPr/>
                    <a:lstStyle/>
                    <a:p>
                      <a:pPr algn="ctr" fontAlgn="b"/>
                      <a:r>
                        <a:rPr lang="is-IS" sz="2000" b="0" i="0" u="none" strike="noStrike">
                          <a:solidFill>
                            <a:srgbClr val="000000"/>
                          </a:solidFill>
                          <a:effectLst/>
                          <a:latin typeface="Verdana" charset="0"/>
                        </a:rPr>
                        <a:t>62</a:t>
                      </a:r>
                    </a:p>
                  </a:txBody>
                  <a:tcPr marL="10319" marR="10319" marT="12700" marB="0" anchor="ctr">
                    <a:lnL>
                      <a:noFill/>
                    </a:lnL>
                    <a:lnR>
                      <a:noFill/>
                    </a:lnR>
                    <a:lnT>
                      <a:noFill/>
                    </a:lnT>
                    <a:lnB>
                      <a:noFill/>
                    </a:lnB>
                    <a:solidFill>
                      <a:srgbClr val="DA9694"/>
                    </a:solidFill>
                  </a:tcPr>
                </a:tc>
                <a:tc>
                  <a:txBody>
                    <a:bodyPr/>
                    <a:lstStyle/>
                    <a:p>
                      <a:pPr algn="ctr" fontAlgn="b"/>
                      <a:r>
                        <a:rPr lang="en-US" sz="2000" b="0" i="0" u="none" strike="noStrike">
                          <a:solidFill>
                            <a:srgbClr val="000000"/>
                          </a:solidFill>
                          <a:effectLst/>
                          <a:latin typeface="Verdana" charset="0"/>
                        </a:rPr>
                        <a:t>64</a:t>
                      </a:r>
                    </a:p>
                  </a:txBody>
                  <a:tcPr marL="10319" marR="10319" marT="12700" marB="0" anchor="ctr">
                    <a:lnL>
                      <a:noFill/>
                    </a:lnL>
                    <a:lnR>
                      <a:noFill/>
                    </a:lnR>
                    <a:lnT>
                      <a:noFill/>
                    </a:lnT>
                    <a:lnB>
                      <a:noFill/>
                    </a:lnB>
                    <a:solidFill>
                      <a:srgbClr val="BFBFBF"/>
                    </a:solidFill>
                  </a:tcPr>
                </a:tc>
                <a:tc>
                  <a:txBody>
                    <a:bodyPr/>
                    <a:lstStyle/>
                    <a:p>
                      <a:pPr algn="ctr" fontAlgn="b"/>
                      <a:r>
                        <a:rPr lang="en-US" sz="2000" b="0" i="0" u="none" strike="noStrike">
                          <a:solidFill>
                            <a:srgbClr val="000000"/>
                          </a:solidFill>
                          <a:effectLst/>
                          <a:latin typeface="Verdana" charset="0"/>
                        </a:rPr>
                        <a:t>75</a:t>
                      </a:r>
                    </a:p>
                  </a:txBody>
                  <a:tcPr marL="10319" marR="10319" marT="12700" marB="0" anchor="ctr">
                    <a:lnL>
                      <a:noFill/>
                    </a:lnL>
                    <a:lnR>
                      <a:noFill/>
                    </a:lnR>
                    <a:lnT>
                      <a:noFill/>
                    </a:lnT>
                    <a:lnB>
                      <a:noFill/>
                    </a:lnB>
                    <a:solidFill>
                      <a:srgbClr val="FFFF00"/>
                    </a:solidFill>
                  </a:tcPr>
                </a:tc>
                <a:tc>
                  <a:txBody>
                    <a:bodyPr/>
                    <a:lstStyle/>
                    <a:p>
                      <a:pPr algn="ctr" fontAlgn="b"/>
                      <a:r>
                        <a:rPr lang="en-US" sz="2000" b="0" i="0" u="none" strike="noStrike">
                          <a:solidFill>
                            <a:srgbClr val="000000"/>
                          </a:solidFill>
                          <a:effectLst/>
                          <a:latin typeface="Verdana" charset="0"/>
                        </a:rPr>
                        <a:t>5</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 xmlns:a16="http://schemas.microsoft.com/office/drawing/2014/main" val="10005"/>
                  </a:ext>
                </a:extLst>
              </a:tr>
              <a:tr h="323606">
                <a:tc>
                  <a:txBody>
                    <a:bodyPr/>
                    <a:lstStyle/>
                    <a:p>
                      <a:pPr algn="ctr" fontAlgn="b"/>
                      <a:r>
                        <a:rPr lang="is-IS" sz="2000" b="0" i="0" u="none" strike="noStrike">
                          <a:solidFill>
                            <a:srgbClr val="000000"/>
                          </a:solidFill>
                          <a:effectLst/>
                          <a:latin typeface="Verdana" charset="0"/>
                        </a:rPr>
                        <a:t>26</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FCD5B4"/>
                    </a:solidFill>
                  </a:tcPr>
                </a:tc>
                <a:tc>
                  <a:txBody>
                    <a:bodyPr/>
                    <a:lstStyle/>
                    <a:p>
                      <a:pPr algn="ctr" fontAlgn="b"/>
                      <a:r>
                        <a:rPr lang="is-IS" sz="2000" b="0" i="0" u="none" strike="noStrike">
                          <a:solidFill>
                            <a:srgbClr val="000000"/>
                          </a:solidFill>
                          <a:effectLst/>
                          <a:latin typeface="Verdana" charset="0"/>
                        </a:rPr>
                        <a:t>28</a:t>
                      </a:r>
                    </a:p>
                  </a:txBody>
                  <a:tcPr marL="10319" marR="10319" marT="12700" marB="0" anchor="ctr">
                    <a:lnL>
                      <a:noFill/>
                    </a:lnL>
                    <a:lnR>
                      <a:noFill/>
                    </a:lnR>
                    <a:lnT>
                      <a:noFill/>
                    </a:lnT>
                    <a:lnB>
                      <a:noFill/>
                    </a:lnB>
                    <a:solidFill>
                      <a:srgbClr val="E26B0A"/>
                    </a:solidFill>
                  </a:tcPr>
                </a:tc>
                <a:tc>
                  <a:txBody>
                    <a:bodyPr/>
                    <a:lstStyle/>
                    <a:p>
                      <a:pPr algn="ctr" fontAlgn="b"/>
                      <a:r>
                        <a:rPr lang="uk-UA" sz="2000" b="0" i="0" u="none" strike="noStrike">
                          <a:solidFill>
                            <a:srgbClr val="000000"/>
                          </a:solidFill>
                          <a:effectLst/>
                          <a:latin typeface="Verdana" charset="0"/>
                        </a:rPr>
                        <a:t>39</a:t>
                      </a:r>
                    </a:p>
                  </a:txBody>
                  <a:tcPr marL="10319" marR="10319" marT="12700" marB="0" anchor="ctr">
                    <a:lnL>
                      <a:noFill/>
                    </a:lnL>
                    <a:lnR>
                      <a:noFill/>
                    </a:lnR>
                    <a:lnT>
                      <a:noFill/>
                    </a:lnT>
                    <a:lnB>
                      <a:noFill/>
                    </a:lnB>
                    <a:solidFill>
                      <a:srgbClr val="FFC000"/>
                    </a:solidFill>
                  </a:tcPr>
                </a:tc>
                <a:tc>
                  <a:txBody>
                    <a:bodyPr/>
                    <a:lstStyle/>
                    <a:p>
                      <a:pPr algn="ctr" fontAlgn="b"/>
                      <a:r>
                        <a:rPr lang="en-US" sz="2000" b="0" i="0" u="none" strike="noStrike">
                          <a:solidFill>
                            <a:srgbClr val="000000"/>
                          </a:solidFill>
                          <a:effectLst/>
                          <a:latin typeface="Verdana" charset="0"/>
                        </a:rPr>
                        <a:t>50</a:t>
                      </a:r>
                    </a:p>
                  </a:txBody>
                  <a:tcPr marL="10319" marR="10319" marT="12700" marB="0" anchor="ctr">
                    <a:lnL>
                      <a:noFill/>
                    </a:lnL>
                    <a:lnR>
                      <a:noFill/>
                    </a:lnR>
                    <a:lnT>
                      <a:noFill/>
                    </a:lnT>
                    <a:lnB>
                      <a:noFill/>
                    </a:lnB>
                    <a:solidFill>
                      <a:srgbClr val="92D050"/>
                    </a:solidFill>
                  </a:tcPr>
                </a:tc>
                <a:tc>
                  <a:txBody>
                    <a:bodyPr/>
                    <a:lstStyle/>
                    <a:p>
                      <a:pPr algn="ctr" fontAlgn="b"/>
                      <a:r>
                        <a:rPr lang="en-US" sz="2000" b="0" i="0" u="none" strike="noStrike">
                          <a:solidFill>
                            <a:srgbClr val="000000"/>
                          </a:solidFill>
                          <a:effectLst/>
                          <a:latin typeface="Verdana" charset="0"/>
                        </a:rPr>
                        <a:t>61</a:t>
                      </a:r>
                    </a:p>
                  </a:txBody>
                  <a:tcPr marL="10319" marR="10319" marT="12700" marB="0" anchor="ctr">
                    <a:lnL>
                      <a:noFill/>
                    </a:lnL>
                    <a:lnR>
                      <a:noFill/>
                    </a:lnR>
                    <a:lnT>
                      <a:noFill/>
                    </a:lnT>
                    <a:lnB>
                      <a:noFill/>
                    </a:lnB>
                    <a:solidFill>
                      <a:srgbClr val="DA9694"/>
                    </a:solidFill>
                  </a:tcPr>
                </a:tc>
                <a:tc>
                  <a:txBody>
                    <a:bodyPr/>
                    <a:lstStyle/>
                    <a:p>
                      <a:pPr algn="ctr" fontAlgn="b"/>
                      <a:r>
                        <a:rPr lang="is-IS" sz="2000" b="0" i="0" u="none" strike="noStrike" dirty="0">
                          <a:solidFill>
                            <a:srgbClr val="000000"/>
                          </a:solidFill>
                          <a:effectLst/>
                          <a:latin typeface="Verdana" charset="0"/>
                        </a:rPr>
                        <a:t>72</a:t>
                      </a:r>
                    </a:p>
                  </a:txBody>
                  <a:tcPr marL="10319" marR="10319" marT="12700" marB="0" anchor="ctr">
                    <a:lnL>
                      <a:noFill/>
                    </a:lnL>
                    <a:lnR>
                      <a:noFill/>
                    </a:lnR>
                    <a:lnT>
                      <a:noFill/>
                    </a:lnT>
                    <a:lnB>
                      <a:noFill/>
                    </a:lnB>
                    <a:solidFill>
                      <a:srgbClr val="BFBFBF"/>
                    </a:solidFill>
                  </a:tcPr>
                </a:tc>
                <a:tc>
                  <a:txBody>
                    <a:bodyPr/>
                    <a:lstStyle/>
                    <a:p>
                      <a:pPr algn="ctr" fontAlgn="b"/>
                      <a:r>
                        <a:rPr lang="ru-RU" sz="2000" b="0" i="0" u="none" strike="noStrike" dirty="0">
                          <a:solidFill>
                            <a:srgbClr val="000000"/>
                          </a:solidFill>
                          <a:effectLst/>
                          <a:latin typeface="Verdana" charset="0"/>
                        </a:rPr>
                        <a:t>74</a:t>
                      </a:r>
                    </a:p>
                  </a:txBody>
                  <a:tcPr marL="10319" marR="10319" marT="12700" marB="0" anchor="ctr">
                    <a:lnL>
                      <a:noFill/>
                    </a:lnL>
                    <a:lnR>
                      <a:noFill/>
                    </a:lnR>
                    <a:lnT>
                      <a:noFill/>
                    </a:lnT>
                    <a:lnB>
                      <a:noFill/>
                    </a:lnB>
                    <a:solidFill>
                      <a:srgbClr val="FFFF00"/>
                    </a:solidFill>
                  </a:tcPr>
                </a:tc>
                <a:tc>
                  <a:txBody>
                    <a:bodyPr/>
                    <a:lstStyle/>
                    <a:p>
                      <a:pPr algn="ctr" fontAlgn="b"/>
                      <a:r>
                        <a:rPr lang="en-US" sz="2000" b="0" i="0" u="none" strike="noStrike">
                          <a:solidFill>
                            <a:srgbClr val="000000"/>
                          </a:solidFill>
                          <a:effectLst/>
                          <a:latin typeface="Verdana" charset="0"/>
                        </a:rPr>
                        <a:t>4</a:t>
                      </a:r>
                    </a:p>
                  </a:txBody>
                  <a:tcPr marL="10319" marR="10319" marT="12700" marB="0" anchor="ctr">
                    <a:lnL>
                      <a:noFill/>
                    </a:lnL>
                    <a:lnR>
                      <a:noFill/>
                    </a:lnR>
                    <a:lnT>
                      <a:noFill/>
                    </a:lnT>
                    <a:lnB>
                      <a:noFill/>
                    </a:lnB>
                    <a:solidFill>
                      <a:srgbClr val="FF0000"/>
                    </a:solidFill>
                  </a:tcPr>
                </a:tc>
                <a:tc>
                  <a:txBody>
                    <a:bodyPr/>
                    <a:lstStyle/>
                    <a:p>
                      <a:pPr algn="ctr" fontAlgn="b"/>
                      <a:r>
                        <a:rPr lang="en-US" sz="2000" b="0" i="0" u="none" strike="noStrike">
                          <a:solidFill>
                            <a:srgbClr val="000000"/>
                          </a:solidFill>
                          <a:effectLst/>
                          <a:latin typeface="Verdana" charset="0"/>
                        </a:rPr>
                        <a:t>15</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00B0F0"/>
                    </a:solidFill>
                  </a:tcPr>
                </a:tc>
                <a:extLst>
                  <a:ext uri="{0D108BD9-81ED-4DB2-BD59-A6C34878D82A}">
                    <a16:rowId xmlns="" xmlns:a16="http://schemas.microsoft.com/office/drawing/2014/main" val="10006"/>
                  </a:ext>
                </a:extLst>
              </a:tr>
              <a:tr h="323606">
                <a:tc>
                  <a:txBody>
                    <a:bodyPr/>
                    <a:lstStyle/>
                    <a:p>
                      <a:pPr algn="ctr" fontAlgn="b"/>
                      <a:r>
                        <a:rPr lang="cs-CZ" sz="2000" b="0" i="0" u="none" strike="noStrike">
                          <a:solidFill>
                            <a:srgbClr val="000000"/>
                          </a:solidFill>
                          <a:effectLst/>
                          <a:latin typeface="Verdana" charset="0"/>
                        </a:rPr>
                        <a:t>36</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E26B0A"/>
                    </a:solidFill>
                  </a:tcPr>
                </a:tc>
                <a:tc>
                  <a:txBody>
                    <a:bodyPr/>
                    <a:lstStyle/>
                    <a:p>
                      <a:pPr algn="ctr" fontAlgn="b"/>
                      <a:r>
                        <a:rPr lang="en-US" sz="2000" b="0" i="0" u="none" strike="noStrike">
                          <a:solidFill>
                            <a:srgbClr val="000000"/>
                          </a:solidFill>
                          <a:effectLst/>
                          <a:latin typeface="Verdana" charset="0"/>
                        </a:rPr>
                        <a:t>38</a:t>
                      </a:r>
                    </a:p>
                  </a:txBody>
                  <a:tcPr marL="10319" marR="10319" marT="12700" marB="0" anchor="ctr">
                    <a:lnL>
                      <a:noFill/>
                    </a:lnL>
                    <a:lnR>
                      <a:noFill/>
                    </a:lnR>
                    <a:lnT>
                      <a:noFill/>
                    </a:lnT>
                    <a:lnB>
                      <a:noFill/>
                    </a:lnB>
                    <a:solidFill>
                      <a:srgbClr val="FFC000"/>
                    </a:solidFill>
                  </a:tcPr>
                </a:tc>
                <a:tc>
                  <a:txBody>
                    <a:bodyPr/>
                    <a:lstStyle/>
                    <a:p>
                      <a:pPr algn="ctr" fontAlgn="b"/>
                      <a:r>
                        <a:rPr lang="cs-CZ" sz="2000" b="0" i="0" u="none" strike="noStrike">
                          <a:solidFill>
                            <a:srgbClr val="000000"/>
                          </a:solidFill>
                          <a:effectLst/>
                          <a:latin typeface="Verdana" charset="0"/>
                        </a:rPr>
                        <a:t>49</a:t>
                      </a:r>
                    </a:p>
                  </a:txBody>
                  <a:tcPr marL="10319" marR="10319" marT="12700" marB="0" anchor="ctr">
                    <a:lnL>
                      <a:noFill/>
                    </a:lnL>
                    <a:lnR>
                      <a:noFill/>
                    </a:lnR>
                    <a:lnT>
                      <a:noFill/>
                    </a:lnT>
                    <a:lnB>
                      <a:noFill/>
                    </a:lnB>
                    <a:solidFill>
                      <a:srgbClr val="92D050"/>
                    </a:solidFill>
                  </a:tcPr>
                </a:tc>
                <a:tc>
                  <a:txBody>
                    <a:bodyPr/>
                    <a:lstStyle/>
                    <a:p>
                      <a:pPr algn="ctr" fontAlgn="b"/>
                      <a:r>
                        <a:rPr lang="en-US" sz="2000" b="0" i="0" u="none" strike="noStrike">
                          <a:solidFill>
                            <a:srgbClr val="000000"/>
                          </a:solidFill>
                          <a:effectLst/>
                          <a:latin typeface="Verdana" charset="0"/>
                        </a:rPr>
                        <a:t>60</a:t>
                      </a:r>
                    </a:p>
                  </a:txBody>
                  <a:tcPr marL="10319" marR="10319" marT="12700" marB="0" anchor="ctr">
                    <a:lnL>
                      <a:noFill/>
                    </a:lnL>
                    <a:lnR>
                      <a:noFill/>
                    </a:lnR>
                    <a:lnT>
                      <a:noFill/>
                    </a:lnT>
                    <a:lnB>
                      <a:noFill/>
                    </a:lnB>
                    <a:solidFill>
                      <a:srgbClr val="DA9694"/>
                    </a:solidFill>
                  </a:tcPr>
                </a:tc>
                <a:tc>
                  <a:txBody>
                    <a:bodyPr/>
                    <a:lstStyle/>
                    <a:p>
                      <a:pPr algn="ctr" fontAlgn="b"/>
                      <a:r>
                        <a:rPr lang="is-IS" sz="2000" b="0" i="0" u="none" strike="noStrike">
                          <a:solidFill>
                            <a:srgbClr val="000000"/>
                          </a:solidFill>
                          <a:effectLst/>
                          <a:latin typeface="Verdana" charset="0"/>
                        </a:rPr>
                        <a:t>71</a:t>
                      </a:r>
                    </a:p>
                  </a:txBody>
                  <a:tcPr marL="10319" marR="10319" marT="12700" marB="0" anchor="ctr">
                    <a:lnL>
                      <a:noFill/>
                    </a:lnL>
                    <a:lnR>
                      <a:noFill/>
                    </a:lnR>
                    <a:lnT>
                      <a:noFill/>
                    </a:lnT>
                    <a:lnB>
                      <a:noFill/>
                    </a:lnB>
                    <a:solidFill>
                      <a:srgbClr val="BFBFBF"/>
                    </a:solidFill>
                  </a:tcPr>
                </a:tc>
                <a:tc>
                  <a:txBody>
                    <a:bodyPr/>
                    <a:lstStyle/>
                    <a:p>
                      <a:pPr algn="ctr" fontAlgn="b"/>
                      <a:r>
                        <a:rPr lang="is-IS" sz="2000" b="0" i="0" u="none" strike="noStrike">
                          <a:solidFill>
                            <a:srgbClr val="000000"/>
                          </a:solidFill>
                          <a:effectLst/>
                          <a:latin typeface="Verdana" charset="0"/>
                        </a:rPr>
                        <a:t>73</a:t>
                      </a:r>
                    </a:p>
                  </a:txBody>
                  <a:tcPr marL="10319" marR="10319" marT="12700" marB="0" anchor="ctr">
                    <a:lnL>
                      <a:noFill/>
                    </a:lnL>
                    <a:lnR>
                      <a:noFill/>
                    </a:lnR>
                    <a:lnT>
                      <a:noFill/>
                    </a:lnT>
                    <a:lnB>
                      <a:noFill/>
                    </a:lnB>
                    <a:solidFill>
                      <a:srgbClr val="FFFF00"/>
                    </a:solidFill>
                  </a:tcPr>
                </a:tc>
                <a:tc>
                  <a:txBody>
                    <a:bodyPr/>
                    <a:lstStyle/>
                    <a:p>
                      <a:pPr algn="ctr" fontAlgn="b"/>
                      <a:r>
                        <a:rPr lang="en-US" sz="2000" b="0" i="0" u="none" strike="noStrike" dirty="0">
                          <a:solidFill>
                            <a:srgbClr val="000000"/>
                          </a:solidFill>
                          <a:effectLst/>
                          <a:latin typeface="Verdana" charset="0"/>
                        </a:rPr>
                        <a:t>3</a:t>
                      </a:r>
                    </a:p>
                  </a:txBody>
                  <a:tcPr marL="10319" marR="10319" marT="12700" marB="0" anchor="ctr">
                    <a:lnL>
                      <a:noFill/>
                    </a:lnL>
                    <a:lnR>
                      <a:noFill/>
                    </a:lnR>
                    <a:lnT>
                      <a:noFill/>
                    </a:lnT>
                    <a:lnB>
                      <a:noFill/>
                    </a:lnB>
                    <a:solidFill>
                      <a:srgbClr val="FF0000"/>
                    </a:solidFill>
                  </a:tcPr>
                </a:tc>
                <a:tc>
                  <a:txBody>
                    <a:bodyPr/>
                    <a:lstStyle/>
                    <a:p>
                      <a:pPr algn="ctr" fontAlgn="b"/>
                      <a:r>
                        <a:rPr lang="en-US" sz="2000" b="0" i="0" u="none" strike="noStrike">
                          <a:solidFill>
                            <a:srgbClr val="000000"/>
                          </a:solidFill>
                          <a:effectLst/>
                          <a:latin typeface="Verdana" charset="0"/>
                        </a:rPr>
                        <a:t>14</a:t>
                      </a:r>
                    </a:p>
                  </a:txBody>
                  <a:tcPr marL="10319" marR="10319" marT="12700" marB="0" anchor="ctr">
                    <a:lnL>
                      <a:noFill/>
                    </a:lnL>
                    <a:lnR>
                      <a:noFill/>
                    </a:lnR>
                    <a:lnT>
                      <a:noFill/>
                    </a:lnT>
                    <a:lnB>
                      <a:noFill/>
                    </a:lnB>
                    <a:solidFill>
                      <a:srgbClr val="00B0F0"/>
                    </a:solidFill>
                  </a:tcPr>
                </a:tc>
                <a:tc>
                  <a:txBody>
                    <a:bodyPr/>
                    <a:lstStyle/>
                    <a:p>
                      <a:pPr algn="ctr" fontAlgn="b"/>
                      <a:r>
                        <a:rPr lang="is-IS" sz="2000" b="0" i="0" u="none" strike="noStrike">
                          <a:solidFill>
                            <a:srgbClr val="000000"/>
                          </a:solidFill>
                          <a:effectLst/>
                          <a:latin typeface="Verdana" charset="0"/>
                        </a:rPr>
                        <a:t>25</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 xmlns:a16="http://schemas.microsoft.com/office/drawing/2014/main" val="10007"/>
                  </a:ext>
                </a:extLst>
              </a:tr>
              <a:tr h="350574">
                <a:tc>
                  <a:txBody>
                    <a:bodyPr/>
                    <a:lstStyle/>
                    <a:p>
                      <a:pPr algn="ctr" fontAlgn="b"/>
                      <a:r>
                        <a:rPr lang="is-IS" sz="2000" b="0" i="0" u="none" strike="noStrike">
                          <a:solidFill>
                            <a:srgbClr val="000000"/>
                          </a:solidFill>
                          <a:effectLst/>
                          <a:latin typeface="Verdana" charset="0"/>
                        </a:rPr>
                        <a:t>37</a:t>
                      </a:r>
                    </a:p>
                  </a:txBody>
                  <a:tcPr marL="10319" marR="10319" marT="1270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is-IS" sz="2000" b="0" i="0" u="none" strike="noStrike">
                          <a:solidFill>
                            <a:srgbClr val="000000"/>
                          </a:solidFill>
                          <a:effectLst/>
                          <a:latin typeface="Verdana" charset="0"/>
                        </a:rPr>
                        <a:t>48</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000" b="0" i="0" u="none" strike="noStrike">
                          <a:solidFill>
                            <a:srgbClr val="000000"/>
                          </a:solidFill>
                          <a:effectLst/>
                          <a:latin typeface="Verdana" charset="0"/>
                        </a:rPr>
                        <a:t>59</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2000" b="0" i="0" u="none" strike="noStrike">
                          <a:solidFill>
                            <a:srgbClr val="000000"/>
                          </a:solidFill>
                          <a:effectLst/>
                          <a:latin typeface="Verdana" charset="0"/>
                        </a:rPr>
                        <a:t>70</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2000" b="0" i="0" u="none" strike="noStrike">
                          <a:solidFill>
                            <a:srgbClr val="000000"/>
                          </a:solidFill>
                          <a:effectLst/>
                          <a:latin typeface="Verdana" charset="0"/>
                        </a:rPr>
                        <a:t>81</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is-IS" sz="2000" b="0" i="0" u="none" strike="noStrike">
                          <a:solidFill>
                            <a:srgbClr val="000000"/>
                          </a:solidFill>
                          <a:effectLst/>
                          <a:latin typeface="Verdana" charset="0"/>
                        </a:rPr>
                        <a:t>2</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is-IS" sz="2000" b="0" i="0" u="none" strike="noStrike" dirty="0">
                          <a:solidFill>
                            <a:srgbClr val="000000"/>
                          </a:solidFill>
                          <a:effectLst/>
                          <a:latin typeface="Verdana" charset="0"/>
                        </a:rPr>
                        <a:t>13</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is-IS" sz="2000" b="0" i="0" u="none" strike="noStrike" dirty="0">
                          <a:solidFill>
                            <a:srgbClr val="000000"/>
                          </a:solidFill>
                          <a:effectLst/>
                          <a:latin typeface="Verdana" charset="0"/>
                        </a:rPr>
                        <a:t>24</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2000" b="0" i="0" u="none" strike="noStrike" dirty="0">
                          <a:solidFill>
                            <a:srgbClr val="000000"/>
                          </a:solidFill>
                          <a:effectLst/>
                          <a:latin typeface="Verdana" charset="0"/>
                        </a:rPr>
                        <a:t>35</a:t>
                      </a:r>
                    </a:p>
                  </a:txBody>
                  <a:tcPr marL="10319" marR="10319" marT="1270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6B0A"/>
                    </a:solidFill>
                  </a:tcPr>
                </a:tc>
                <a:extLst>
                  <a:ext uri="{0D108BD9-81ED-4DB2-BD59-A6C34878D82A}">
                    <a16:rowId xmlns="" xmlns:a16="http://schemas.microsoft.com/office/drawing/2014/main" val="1000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898643555"/>
              </p:ext>
            </p:extLst>
          </p:nvPr>
        </p:nvGraphicFramePr>
        <p:xfrm>
          <a:off x="5866747" y="3651879"/>
          <a:ext cx="3564594" cy="2926559"/>
        </p:xfrm>
        <a:graphic>
          <a:graphicData uri="http://schemas.openxmlformats.org/drawingml/2006/table">
            <a:tbl>
              <a:tblPr/>
              <a:tblGrid>
                <a:gridCol w="396066">
                  <a:extLst>
                    <a:ext uri="{9D8B030D-6E8A-4147-A177-3AD203B41FA5}">
                      <a16:colId xmlns="" xmlns:a16="http://schemas.microsoft.com/office/drawing/2014/main" val="20000"/>
                    </a:ext>
                  </a:extLst>
                </a:gridCol>
                <a:gridCol w="396066">
                  <a:extLst>
                    <a:ext uri="{9D8B030D-6E8A-4147-A177-3AD203B41FA5}">
                      <a16:colId xmlns="" xmlns:a16="http://schemas.microsoft.com/office/drawing/2014/main" val="20001"/>
                    </a:ext>
                  </a:extLst>
                </a:gridCol>
                <a:gridCol w="396066">
                  <a:extLst>
                    <a:ext uri="{9D8B030D-6E8A-4147-A177-3AD203B41FA5}">
                      <a16:colId xmlns="" xmlns:a16="http://schemas.microsoft.com/office/drawing/2014/main" val="20002"/>
                    </a:ext>
                  </a:extLst>
                </a:gridCol>
                <a:gridCol w="396066">
                  <a:extLst>
                    <a:ext uri="{9D8B030D-6E8A-4147-A177-3AD203B41FA5}">
                      <a16:colId xmlns="" xmlns:a16="http://schemas.microsoft.com/office/drawing/2014/main" val="20003"/>
                    </a:ext>
                  </a:extLst>
                </a:gridCol>
                <a:gridCol w="396066">
                  <a:extLst>
                    <a:ext uri="{9D8B030D-6E8A-4147-A177-3AD203B41FA5}">
                      <a16:colId xmlns="" xmlns:a16="http://schemas.microsoft.com/office/drawing/2014/main" val="20004"/>
                    </a:ext>
                  </a:extLst>
                </a:gridCol>
                <a:gridCol w="396066">
                  <a:extLst>
                    <a:ext uri="{9D8B030D-6E8A-4147-A177-3AD203B41FA5}">
                      <a16:colId xmlns="" xmlns:a16="http://schemas.microsoft.com/office/drawing/2014/main" val="20005"/>
                    </a:ext>
                  </a:extLst>
                </a:gridCol>
                <a:gridCol w="396066">
                  <a:extLst>
                    <a:ext uri="{9D8B030D-6E8A-4147-A177-3AD203B41FA5}">
                      <a16:colId xmlns="" xmlns:a16="http://schemas.microsoft.com/office/drawing/2014/main" val="20006"/>
                    </a:ext>
                  </a:extLst>
                </a:gridCol>
                <a:gridCol w="396066">
                  <a:extLst>
                    <a:ext uri="{9D8B030D-6E8A-4147-A177-3AD203B41FA5}">
                      <a16:colId xmlns="" xmlns:a16="http://schemas.microsoft.com/office/drawing/2014/main" val="20007"/>
                    </a:ext>
                  </a:extLst>
                </a:gridCol>
                <a:gridCol w="396066">
                  <a:extLst>
                    <a:ext uri="{9D8B030D-6E8A-4147-A177-3AD203B41FA5}">
                      <a16:colId xmlns="" xmlns:a16="http://schemas.microsoft.com/office/drawing/2014/main" val="20008"/>
                    </a:ext>
                  </a:extLst>
                </a:gridCol>
              </a:tblGrid>
              <a:tr h="322190">
                <a:tc>
                  <a:txBody>
                    <a:bodyPr/>
                    <a:lstStyle/>
                    <a:p>
                      <a:pPr algn="ctr" fontAlgn="b"/>
                      <a:r>
                        <a:rPr lang="is-IS" sz="2000" b="0" i="0" u="none" strike="noStrike" dirty="0">
                          <a:solidFill>
                            <a:srgbClr val="000000"/>
                          </a:solidFill>
                          <a:effectLst/>
                          <a:latin typeface="Verdana" charset="0"/>
                        </a:rPr>
                        <a:t>2</a:t>
                      </a:r>
                    </a:p>
                  </a:txBody>
                  <a:tcPr marL="10319" marR="10319" marT="1270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2D050"/>
                    </a:solidFill>
                  </a:tcPr>
                </a:tc>
                <a:tc>
                  <a:txBody>
                    <a:bodyPr/>
                    <a:lstStyle/>
                    <a:p>
                      <a:pPr algn="ctr" fontAlgn="b"/>
                      <a:r>
                        <a:rPr lang="en-US" sz="2000" b="0" i="0" u="none" strike="noStrike" dirty="0">
                          <a:solidFill>
                            <a:srgbClr val="000000"/>
                          </a:solidFill>
                          <a:effectLst/>
                          <a:latin typeface="Verdana" charset="0"/>
                        </a:rPr>
                        <a:t>4</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DA9694"/>
                    </a:solidFill>
                  </a:tcPr>
                </a:tc>
                <a:tc>
                  <a:txBody>
                    <a:bodyPr/>
                    <a:lstStyle/>
                    <a:p>
                      <a:pPr algn="ctr" fontAlgn="b"/>
                      <a:r>
                        <a:rPr lang="en-US" sz="2000" b="0" i="0" u="none" strike="noStrike">
                          <a:solidFill>
                            <a:srgbClr val="000000"/>
                          </a:solidFill>
                          <a:effectLst/>
                          <a:latin typeface="Verdana" charset="0"/>
                        </a:rPr>
                        <a:t>6</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BFBFBF"/>
                    </a:solidFill>
                  </a:tcPr>
                </a:tc>
                <a:tc>
                  <a:txBody>
                    <a:bodyPr/>
                    <a:lstStyle/>
                    <a:p>
                      <a:pPr algn="ctr" fontAlgn="b"/>
                      <a:r>
                        <a:rPr lang="en-US" sz="2000" b="0" i="0" u="none" strike="noStrike">
                          <a:solidFill>
                            <a:srgbClr val="000000"/>
                          </a:solidFill>
                          <a:effectLst/>
                          <a:latin typeface="Verdana" charset="0"/>
                        </a:rPr>
                        <a:t>8</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2000" b="0" i="0" u="none" strike="noStrike">
                          <a:solidFill>
                            <a:srgbClr val="000000"/>
                          </a:solidFill>
                          <a:effectLst/>
                          <a:latin typeface="Verdana" charset="0"/>
                        </a:rPr>
                        <a:t>1</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en-US" sz="2000" b="0" i="0" u="none" strike="noStrike">
                          <a:solidFill>
                            <a:srgbClr val="000000"/>
                          </a:solidFill>
                          <a:effectLst/>
                          <a:latin typeface="Verdana" charset="0"/>
                        </a:rPr>
                        <a:t>3</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b"/>
                      <a:r>
                        <a:rPr lang="en-US" sz="2000" b="0" i="0" u="none" strike="noStrike">
                          <a:solidFill>
                            <a:srgbClr val="000000"/>
                          </a:solidFill>
                          <a:effectLst/>
                          <a:latin typeface="Verdana" charset="0"/>
                        </a:rPr>
                        <a:t>5</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FCD5B4"/>
                    </a:solidFill>
                  </a:tcPr>
                </a:tc>
                <a:tc>
                  <a:txBody>
                    <a:bodyPr/>
                    <a:lstStyle/>
                    <a:p>
                      <a:pPr algn="ctr" fontAlgn="b"/>
                      <a:r>
                        <a:rPr lang="en-US" sz="2000" b="0" i="0" u="none" strike="noStrike">
                          <a:solidFill>
                            <a:srgbClr val="000000"/>
                          </a:solidFill>
                          <a:effectLst/>
                          <a:latin typeface="Verdana" charset="0"/>
                        </a:rPr>
                        <a:t>7</a:t>
                      </a:r>
                    </a:p>
                  </a:txBody>
                  <a:tcPr marL="10319" marR="10319" marT="12700" marB="0" anchor="ctr">
                    <a:lnL>
                      <a:noFill/>
                    </a:lnL>
                    <a:lnR>
                      <a:noFill/>
                    </a:lnR>
                    <a:lnT w="12700" cap="flat" cmpd="sng" algn="ctr">
                      <a:solidFill>
                        <a:srgbClr val="000000"/>
                      </a:solidFill>
                      <a:prstDash val="solid"/>
                      <a:round/>
                      <a:headEnd type="none" w="med" len="med"/>
                      <a:tailEnd type="none" w="med" len="med"/>
                    </a:lnT>
                    <a:lnB>
                      <a:noFill/>
                    </a:lnB>
                    <a:solidFill>
                      <a:srgbClr val="E26B0A"/>
                    </a:solidFill>
                  </a:tcPr>
                </a:tc>
                <a:tc>
                  <a:txBody>
                    <a:bodyPr/>
                    <a:lstStyle/>
                    <a:p>
                      <a:pPr algn="ctr" fontAlgn="b"/>
                      <a:r>
                        <a:rPr lang="en-US" sz="2000" b="0" i="0" u="none" strike="noStrike">
                          <a:solidFill>
                            <a:srgbClr val="000000"/>
                          </a:solidFill>
                          <a:effectLst/>
                          <a:latin typeface="Verdana" charset="0"/>
                        </a:rPr>
                        <a:t>9</a:t>
                      </a:r>
                    </a:p>
                  </a:txBody>
                  <a:tcPr marL="10319" marR="10319" marT="1270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extLst>
                  <a:ext uri="{0D108BD9-81ED-4DB2-BD59-A6C34878D82A}">
                    <a16:rowId xmlns="" xmlns:a16="http://schemas.microsoft.com/office/drawing/2014/main" val="10000"/>
                  </a:ext>
                </a:extLst>
              </a:tr>
              <a:tr h="322190">
                <a:tc>
                  <a:txBody>
                    <a:bodyPr/>
                    <a:lstStyle/>
                    <a:p>
                      <a:pPr algn="ctr" fontAlgn="b"/>
                      <a:r>
                        <a:rPr lang="en-US" sz="2000" b="0" i="0" u="none" strike="noStrike">
                          <a:solidFill>
                            <a:srgbClr val="000000"/>
                          </a:solidFill>
                          <a:effectLst/>
                          <a:latin typeface="Verdana" charset="0"/>
                        </a:rPr>
                        <a:t>3</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DA9694"/>
                    </a:solidFill>
                  </a:tcPr>
                </a:tc>
                <a:tc>
                  <a:txBody>
                    <a:bodyPr/>
                    <a:lstStyle/>
                    <a:p>
                      <a:pPr algn="ctr" fontAlgn="b"/>
                      <a:r>
                        <a:rPr lang="en-US" sz="2000" b="0" i="0" u="none" strike="noStrike">
                          <a:solidFill>
                            <a:srgbClr val="000000"/>
                          </a:solidFill>
                          <a:effectLst/>
                          <a:latin typeface="Verdana" charset="0"/>
                        </a:rPr>
                        <a:t>5</a:t>
                      </a:r>
                    </a:p>
                  </a:txBody>
                  <a:tcPr marL="10319" marR="10319" marT="12700" marB="0" anchor="ctr">
                    <a:lnL>
                      <a:noFill/>
                    </a:lnL>
                    <a:lnR>
                      <a:noFill/>
                    </a:lnR>
                    <a:lnT>
                      <a:noFill/>
                    </a:lnT>
                    <a:lnB>
                      <a:noFill/>
                    </a:lnB>
                    <a:solidFill>
                      <a:srgbClr val="BFBFBF"/>
                    </a:solidFill>
                  </a:tcPr>
                </a:tc>
                <a:tc>
                  <a:txBody>
                    <a:bodyPr/>
                    <a:lstStyle/>
                    <a:p>
                      <a:pPr algn="ctr" fontAlgn="b"/>
                      <a:r>
                        <a:rPr lang="en-US" sz="2000" b="0" i="0" u="none" strike="noStrike" dirty="0">
                          <a:solidFill>
                            <a:srgbClr val="000000"/>
                          </a:solidFill>
                          <a:effectLst/>
                          <a:latin typeface="Verdana" charset="0"/>
                        </a:rPr>
                        <a:t>7</a:t>
                      </a:r>
                    </a:p>
                  </a:txBody>
                  <a:tcPr marL="10319" marR="10319" marT="12700" marB="0" anchor="ctr">
                    <a:lnL>
                      <a:noFill/>
                    </a:lnL>
                    <a:lnR>
                      <a:noFill/>
                    </a:lnR>
                    <a:lnT>
                      <a:noFill/>
                    </a:lnT>
                    <a:lnB>
                      <a:noFill/>
                    </a:lnB>
                    <a:solidFill>
                      <a:srgbClr val="FFFF00"/>
                    </a:solidFill>
                  </a:tcPr>
                </a:tc>
                <a:tc>
                  <a:txBody>
                    <a:bodyPr/>
                    <a:lstStyle/>
                    <a:p>
                      <a:pPr algn="ctr" fontAlgn="b"/>
                      <a:r>
                        <a:rPr lang="en-US" sz="2000" b="0" i="0" u="none" strike="noStrike">
                          <a:solidFill>
                            <a:srgbClr val="000000"/>
                          </a:solidFill>
                          <a:effectLst/>
                          <a:latin typeface="Verdana" charset="0"/>
                        </a:rPr>
                        <a:t>9</a:t>
                      </a:r>
                    </a:p>
                  </a:txBody>
                  <a:tcPr marL="10319" marR="10319" marT="12700" marB="0" anchor="ctr">
                    <a:lnL>
                      <a:noFill/>
                    </a:lnL>
                    <a:lnR>
                      <a:noFill/>
                    </a:lnR>
                    <a:lnT>
                      <a:noFill/>
                    </a:lnT>
                    <a:lnB>
                      <a:noFill/>
                    </a:lnB>
                    <a:solidFill>
                      <a:srgbClr val="FF0000"/>
                    </a:solidFill>
                  </a:tcPr>
                </a:tc>
                <a:tc>
                  <a:txBody>
                    <a:bodyPr/>
                    <a:lstStyle/>
                    <a:p>
                      <a:pPr algn="ctr" fontAlgn="b"/>
                      <a:r>
                        <a:rPr lang="is-IS" sz="2000" b="0" i="0" u="none" strike="noStrike">
                          <a:solidFill>
                            <a:srgbClr val="000000"/>
                          </a:solidFill>
                          <a:effectLst/>
                          <a:latin typeface="Verdana" charset="0"/>
                        </a:rPr>
                        <a:t>2</a:t>
                      </a:r>
                    </a:p>
                  </a:txBody>
                  <a:tcPr marL="10319" marR="10319" marT="12700" marB="0" anchor="ctr">
                    <a:lnL>
                      <a:noFill/>
                    </a:lnL>
                    <a:lnR>
                      <a:noFill/>
                    </a:lnR>
                    <a:lnT>
                      <a:noFill/>
                    </a:lnT>
                    <a:lnB>
                      <a:noFill/>
                    </a:lnB>
                    <a:solidFill>
                      <a:srgbClr val="00B0F0"/>
                    </a:solidFill>
                  </a:tcPr>
                </a:tc>
                <a:tc>
                  <a:txBody>
                    <a:bodyPr/>
                    <a:lstStyle/>
                    <a:p>
                      <a:pPr algn="ctr" fontAlgn="b"/>
                      <a:r>
                        <a:rPr lang="en-US" sz="2000" b="0" i="0" u="none" strike="noStrike">
                          <a:solidFill>
                            <a:srgbClr val="000000"/>
                          </a:solidFill>
                          <a:effectLst/>
                          <a:latin typeface="Verdana" charset="0"/>
                        </a:rPr>
                        <a:t>4</a:t>
                      </a:r>
                    </a:p>
                  </a:txBody>
                  <a:tcPr marL="10319" marR="10319" marT="12700" marB="0" anchor="ctr">
                    <a:lnL>
                      <a:noFill/>
                    </a:lnL>
                    <a:lnR>
                      <a:noFill/>
                    </a:lnR>
                    <a:lnT>
                      <a:noFill/>
                    </a:lnT>
                    <a:lnB>
                      <a:noFill/>
                    </a:lnB>
                    <a:solidFill>
                      <a:srgbClr val="FCD5B4"/>
                    </a:solidFill>
                  </a:tcPr>
                </a:tc>
                <a:tc>
                  <a:txBody>
                    <a:bodyPr/>
                    <a:lstStyle/>
                    <a:p>
                      <a:pPr algn="ctr" fontAlgn="b"/>
                      <a:r>
                        <a:rPr lang="en-US" sz="2000" b="0" i="0" u="none" strike="noStrike">
                          <a:solidFill>
                            <a:srgbClr val="000000"/>
                          </a:solidFill>
                          <a:effectLst/>
                          <a:latin typeface="Verdana" charset="0"/>
                        </a:rPr>
                        <a:t>6</a:t>
                      </a:r>
                    </a:p>
                  </a:txBody>
                  <a:tcPr marL="10319" marR="10319" marT="12700" marB="0" anchor="ctr">
                    <a:lnL>
                      <a:noFill/>
                    </a:lnL>
                    <a:lnR>
                      <a:noFill/>
                    </a:lnR>
                    <a:lnT>
                      <a:noFill/>
                    </a:lnT>
                    <a:lnB>
                      <a:noFill/>
                    </a:lnB>
                    <a:solidFill>
                      <a:srgbClr val="E26B0A"/>
                    </a:solidFill>
                  </a:tcPr>
                </a:tc>
                <a:tc>
                  <a:txBody>
                    <a:bodyPr/>
                    <a:lstStyle/>
                    <a:p>
                      <a:pPr algn="ctr" fontAlgn="b"/>
                      <a:r>
                        <a:rPr lang="en-US" sz="2000" b="0" i="0" u="none" strike="noStrike">
                          <a:solidFill>
                            <a:srgbClr val="000000"/>
                          </a:solidFill>
                          <a:effectLst/>
                          <a:latin typeface="Verdana" charset="0"/>
                        </a:rPr>
                        <a:t>8</a:t>
                      </a:r>
                    </a:p>
                  </a:txBody>
                  <a:tcPr marL="10319" marR="10319" marT="12700" marB="0" anchor="ctr">
                    <a:lnL>
                      <a:noFill/>
                    </a:lnL>
                    <a:lnR>
                      <a:noFill/>
                    </a:lnR>
                    <a:lnT>
                      <a:noFill/>
                    </a:lnT>
                    <a:lnB>
                      <a:noFill/>
                    </a:lnB>
                    <a:solidFill>
                      <a:srgbClr val="FFC000"/>
                    </a:solidFill>
                  </a:tcPr>
                </a:tc>
                <a:tc>
                  <a:txBody>
                    <a:bodyPr/>
                    <a:lstStyle/>
                    <a:p>
                      <a:pPr algn="ctr" fontAlgn="b"/>
                      <a:r>
                        <a:rPr lang="en-US" sz="2000" b="0" i="0" u="none" strike="noStrike">
                          <a:solidFill>
                            <a:srgbClr val="000000"/>
                          </a:solidFill>
                          <a:effectLst/>
                          <a:latin typeface="Verdana" charset="0"/>
                        </a:rPr>
                        <a:t>1</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92D050"/>
                    </a:solidFill>
                  </a:tcPr>
                </a:tc>
                <a:extLst>
                  <a:ext uri="{0D108BD9-81ED-4DB2-BD59-A6C34878D82A}">
                    <a16:rowId xmlns="" xmlns:a16="http://schemas.microsoft.com/office/drawing/2014/main" val="10001"/>
                  </a:ext>
                </a:extLst>
              </a:tr>
              <a:tr h="322190">
                <a:tc>
                  <a:txBody>
                    <a:bodyPr/>
                    <a:lstStyle/>
                    <a:p>
                      <a:pPr algn="ctr" fontAlgn="b"/>
                      <a:r>
                        <a:rPr lang="en-US" sz="2000" b="0" i="0" u="none" strike="noStrike">
                          <a:solidFill>
                            <a:srgbClr val="000000"/>
                          </a:solidFill>
                          <a:effectLst/>
                          <a:latin typeface="Verdana" charset="0"/>
                        </a:rPr>
                        <a:t>4</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algn="ctr" fontAlgn="b"/>
                      <a:r>
                        <a:rPr lang="en-US" sz="2000" b="0" i="0" u="none" strike="noStrike">
                          <a:solidFill>
                            <a:srgbClr val="000000"/>
                          </a:solidFill>
                          <a:effectLst/>
                          <a:latin typeface="Verdana" charset="0"/>
                        </a:rPr>
                        <a:t>6</a:t>
                      </a:r>
                    </a:p>
                  </a:txBody>
                  <a:tcPr marL="10319" marR="10319" marT="12700" marB="0" anchor="ctr">
                    <a:lnL>
                      <a:noFill/>
                    </a:lnL>
                    <a:lnR>
                      <a:noFill/>
                    </a:lnR>
                    <a:lnT>
                      <a:noFill/>
                    </a:lnT>
                    <a:lnB>
                      <a:noFill/>
                    </a:lnB>
                    <a:solidFill>
                      <a:srgbClr val="FFFF00"/>
                    </a:solidFill>
                  </a:tcPr>
                </a:tc>
                <a:tc>
                  <a:txBody>
                    <a:bodyPr/>
                    <a:lstStyle/>
                    <a:p>
                      <a:pPr algn="ctr" fontAlgn="b"/>
                      <a:r>
                        <a:rPr lang="en-US" sz="2000" b="0" i="0" u="none" strike="noStrike">
                          <a:solidFill>
                            <a:srgbClr val="000000"/>
                          </a:solidFill>
                          <a:effectLst/>
                          <a:latin typeface="Verdana" charset="0"/>
                        </a:rPr>
                        <a:t>8</a:t>
                      </a:r>
                    </a:p>
                  </a:txBody>
                  <a:tcPr marL="10319" marR="10319" marT="12700" marB="0" anchor="ctr">
                    <a:lnL>
                      <a:noFill/>
                    </a:lnL>
                    <a:lnR>
                      <a:noFill/>
                    </a:lnR>
                    <a:lnT>
                      <a:noFill/>
                    </a:lnT>
                    <a:lnB>
                      <a:noFill/>
                    </a:lnB>
                    <a:solidFill>
                      <a:srgbClr val="FF0000"/>
                    </a:solidFill>
                  </a:tcPr>
                </a:tc>
                <a:tc>
                  <a:txBody>
                    <a:bodyPr/>
                    <a:lstStyle/>
                    <a:p>
                      <a:pPr algn="ctr" fontAlgn="b"/>
                      <a:r>
                        <a:rPr lang="en-US" sz="2000" b="0" i="0" u="none" strike="noStrike">
                          <a:solidFill>
                            <a:srgbClr val="000000"/>
                          </a:solidFill>
                          <a:effectLst/>
                          <a:latin typeface="Verdana" charset="0"/>
                        </a:rPr>
                        <a:t>1</a:t>
                      </a:r>
                    </a:p>
                  </a:txBody>
                  <a:tcPr marL="10319" marR="10319" marT="12700" marB="0" anchor="ctr">
                    <a:lnL>
                      <a:noFill/>
                    </a:lnL>
                    <a:lnR>
                      <a:noFill/>
                    </a:lnR>
                    <a:lnT>
                      <a:noFill/>
                    </a:lnT>
                    <a:lnB>
                      <a:noFill/>
                    </a:lnB>
                    <a:solidFill>
                      <a:srgbClr val="00B0F0"/>
                    </a:solidFill>
                  </a:tcPr>
                </a:tc>
                <a:tc>
                  <a:txBody>
                    <a:bodyPr/>
                    <a:lstStyle/>
                    <a:p>
                      <a:pPr algn="ctr" fontAlgn="b"/>
                      <a:r>
                        <a:rPr lang="en-US" sz="2000" b="0" i="0" u="none" strike="noStrike" dirty="0">
                          <a:solidFill>
                            <a:srgbClr val="000000"/>
                          </a:solidFill>
                          <a:effectLst/>
                          <a:latin typeface="Verdana" charset="0"/>
                        </a:rPr>
                        <a:t>3</a:t>
                      </a:r>
                    </a:p>
                  </a:txBody>
                  <a:tcPr marL="10319" marR="10319" marT="12700" marB="0" anchor="ctr">
                    <a:lnL>
                      <a:noFill/>
                    </a:lnL>
                    <a:lnR>
                      <a:noFill/>
                    </a:lnR>
                    <a:lnT>
                      <a:noFill/>
                    </a:lnT>
                    <a:lnB>
                      <a:noFill/>
                    </a:lnB>
                    <a:solidFill>
                      <a:srgbClr val="FCD5B4"/>
                    </a:solidFill>
                  </a:tcPr>
                </a:tc>
                <a:tc>
                  <a:txBody>
                    <a:bodyPr/>
                    <a:lstStyle/>
                    <a:p>
                      <a:pPr algn="ctr" fontAlgn="b"/>
                      <a:r>
                        <a:rPr lang="en-US" sz="2000" b="0" i="0" u="none" strike="noStrike">
                          <a:solidFill>
                            <a:srgbClr val="000000"/>
                          </a:solidFill>
                          <a:effectLst/>
                          <a:latin typeface="Verdana" charset="0"/>
                        </a:rPr>
                        <a:t>5</a:t>
                      </a:r>
                    </a:p>
                  </a:txBody>
                  <a:tcPr marL="10319" marR="10319" marT="12700" marB="0" anchor="ctr">
                    <a:lnL>
                      <a:noFill/>
                    </a:lnL>
                    <a:lnR>
                      <a:noFill/>
                    </a:lnR>
                    <a:lnT>
                      <a:noFill/>
                    </a:lnT>
                    <a:lnB>
                      <a:noFill/>
                    </a:lnB>
                    <a:solidFill>
                      <a:srgbClr val="E26B0A"/>
                    </a:solidFill>
                  </a:tcPr>
                </a:tc>
                <a:tc>
                  <a:txBody>
                    <a:bodyPr/>
                    <a:lstStyle/>
                    <a:p>
                      <a:pPr algn="ctr" fontAlgn="b"/>
                      <a:r>
                        <a:rPr lang="en-US" sz="2000" b="0" i="0" u="none" strike="noStrike">
                          <a:solidFill>
                            <a:srgbClr val="000000"/>
                          </a:solidFill>
                          <a:effectLst/>
                          <a:latin typeface="Verdana" charset="0"/>
                        </a:rPr>
                        <a:t>7</a:t>
                      </a:r>
                    </a:p>
                  </a:txBody>
                  <a:tcPr marL="10319" marR="10319" marT="12700" marB="0" anchor="ctr">
                    <a:lnL>
                      <a:noFill/>
                    </a:lnL>
                    <a:lnR>
                      <a:noFill/>
                    </a:lnR>
                    <a:lnT>
                      <a:noFill/>
                    </a:lnT>
                    <a:lnB>
                      <a:noFill/>
                    </a:lnB>
                    <a:solidFill>
                      <a:srgbClr val="FFC000"/>
                    </a:solidFill>
                  </a:tcPr>
                </a:tc>
                <a:tc>
                  <a:txBody>
                    <a:bodyPr/>
                    <a:lstStyle/>
                    <a:p>
                      <a:pPr algn="ctr" fontAlgn="b"/>
                      <a:r>
                        <a:rPr lang="en-US" sz="2000" b="0" i="0" u="none" strike="noStrike">
                          <a:solidFill>
                            <a:srgbClr val="000000"/>
                          </a:solidFill>
                          <a:effectLst/>
                          <a:latin typeface="Verdana" charset="0"/>
                        </a:rPr>
                        <a:t>9</a:t>
                      </a:r>
                    </a:p>
                  </a:txBody>
                  <a:tcPr marL="10319" marR="10319" marT="12700" marB="0" anchor="ctr">
                    <a:lnL>
                      <a:noFill/>
                    </a:lnL>
                    <a:lnR>
                      <a:noFill/>
                    </a:lnR>
                    <a:lnT>
                      <a:noFill/>
                    </a:lnT>
                    <a:lnB>
                      <a:noFill/>
                    </a:lnB>
                    <a:solidFill>
                      <a:srgbClr val="92D050"/>
                    </a:solidFill>
                  </a:tcPr>
                </a:tc>
                <a:tc>
                  <a:txBody>
                    <a:bodyPr/>
                    <a:lstStyle/>
                    <a:p>
                      <a:pPr algn="ctr" fontAlgn="b"/>
                      <a:r>
                        <a:rPr lang="is-IS" sz="2000" b="0" i="0" u="none" strike="noStrike">
                          <a:solidFill>
                            <a:srgbClr val="000000"/>
                          </a:solidFill>
                          <a:effectLst/>
                          <a:latin typeface="Verdana" charset="0"/>
                        </a:rPr>
                        <a:t>2</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DA9694"/>
                    </a:solidFill>
                  </a:tcPr>
                </a:tc>
                <a:extLst>
                  <a:ext uri="{0D108BD9-81ED-4DB2-BD59-A6C34878D82A}">
                    <a16:rowId xmlns="" xmlns:a16="http://schemas.microsoft.com/office/drawing/2014/main" val="10002"/>
                  </a:ext>
                </a:extLst>
              </a:tr>
              <a:tr h="322190">
                <a:tc>
                  <a:txBody>
                    <a:bodyPr/>
                    <a:lstStyle/>
                    <a:p>
                      <a:pPr algn="ctr" fontAlgn="b"/>
                      <a:r>
                        <a:rPr lang="en-US" sz="2000" b="0" i="0" u="none" strike="noStrike">
                          <a:solidFill>
                            <a:srgbClr val="000000"/>
                          </a:solidFill>
                          <a:effectLst/>
                          <a:latin typeface="Verdana" charset="0"/>
                        </a:rPr>
                        <a:t>5</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fontAlgn="b"/>
                      <a:r>
                        <a:rPr lang="en-US" sz="2000" b="0" i="0" u="none" strike="noStrike">
                          <a:solidFill>
                            <a:srgbClr val="000000"/>
                          </a:solidFill>
                          <a:effectLst/>
                          <a:latin typeface="Verdana" charset="0"/>
                        </a:rPr>
                        <a:t>7</a:t>
                      </a:r>
                    </a:p>
                  </a:txBody>
                  <a:tcPr marL="10319" marR="10319" marT="12700" marB="0" anchor="ctr">
                    <a:lnL>
                      <a:noFill/>
                    </a:lnL>
                    <a:lnR>
                      <a:noFill/>
                    </a:lnR>
                    <a:lnT>
                      <a:noFill/>
                    </a:lnT>
                    <a:lnB>
                      <a:noFill/>
                    </a:lnB>
                    <a:solidFill>
                      <a:srgbClr val="FF0000"/>
                    </a:solidFill>
                  </a:tcPr>
                </a:tc>
                <a:tc>
                  <a:txBody>
                    <a:bodyPr/>
                    <a:lstStyle/>
                    <a:p>
                      <a:pPr algn="ctr" fontAlgn="b"/>
                      <a:r>
                        <a:rPr lang="en-US" sz="2000" b="0" i="0" u="none" strike="noStrike">
                          <a:solidFill>
                            <a:srgbClr val="000000"/>
                          </a:solidFill>
                          <a:effectLst/>
                          <a:latin typeface="Verdana" charset="0"/>
                        </a:rPr>
                        <a:t>9</a:t>
                      </a:r>
                    </a:p>
                  </a:txBody>
                  <a:tcPr marL="10319" marR="10319" marT="12700" marB="0" anchor="ctr">
                    <a:lnL>
                      <a:noFill/>
                    </a:lnL>
                    <a:lnR>
                      <a:noFill/>
                    </a:lnR>
                    <a:lnT>
                      <a:noFill/>
                    </a:lnT>
                    <a:lnB>
                      <a:noFill/>
                    </a:lnB>
                    <a:solidFill>
                      <a:srgbClr val="00B0F0"/>
                    </a:solidFill>
                  </a:tcPr>
                </a:tc>
                <a:tc>
                  <a:txBody>
                    <a:bodyPr/>
                    <a:lstStyle/>
                    <a:p>
                      <a:pPr algn="ctr" fontAlgn="b"/>
                      <a:r>
                        <a:rPr lang="is-IS" sz="2000" b="0" i="0" u="none" strike="noStrike">
                          <a:solidFill>
                            <a:srgbClr val="000000"/>
                          </a:solidFill>
                          <a:effectLst/>
                          <a:latin typeface="Verdana" charset="0"/>
                        </a:rPr>
                        <a:t>2</a:t>
                      </a:r>
                    </a:p>
                  </a:txBody>
                  <a:tcPr marL="10319" marR="10319" marT="12700" marB="0" anchor="ctr">
                    <a:lnL>
                      <a:noFill/>
                    </a:lnL>
                    <a:lnR>
                      <a:noFill/>
                    </a:lnR>
                    <a:lnT>
                      <a:noFill/>
                    </a:lnT>
                    <a:lnB>
                      <a:noFill/>
                    </a:lnB>
                    <a:solidFill>
                      <a:srgbClr val="FCD5B4"/>
                    </a:solidFill>
                  </a:tcPr>
                </a:tc>
                <a:tc>
                  <a:txBody>
                    <a:bodyPr/>
                    <a:lstStyle/>
                    <a:p>
                      <a:pPr algn="ctr" fontAlgn="b"/>
                      <a:r>
                        <a:rPr lang="en-US" sz="2000" b="0" i="0" u="none" strike="noStrike">
                          <a:solidFill>
                            <a:srgbClr val="000000"/>
                          </a:solidFill>
                          <a:effectLst/>
                          <a:latin typeface="Verdana" charset="0"/>
                        </a:rPr>
                        <a:t>4</a:t>
                      </a:r>
                    </a:p>
                  </a:txBody>
                  <a:tcPr marL="10319" marR="10319" marT="12700" marB="0" anchor="ctr">
                    <a:lnL>
                      <a:noFill/>
                    </a:lnL>
                    <a:lnR>
                      <a:noFill/>
                    </a:lnR>
                    <a:lnT>
                      <a:noFill/>
                    </a:lnT>
                    <a:lnB>
                      <a:noFill/>
                    </a:lnB>
                    <a:solidFill>
                      <a:srgbClr val="E26B0A"/>
                    </a:solidFill>
                  </a:tcPr>
                </a:tc>
                <a:tc>
                  <a:txBody>
                    <a:bodyPr/>
                    <a:lstStyle/>
                    <a:p>
                      <a:pPr algn="ctr" fontAlgn="b"/>
                      <a:r>
                        <a:rPr lang="en-US" sz="2000" b="0" i="0" u="none" strike="noStrike" dirty="0">
                          <a:solidFill>
                            <a:srgbClr val="000000"/>
                          </a:solidFill>
                          <a:effectLst/>
                          <a:latin typeface="Verdana" charset="0"/>
                        </a:rPr>
                        <a:t>6</a:t>
                      </a:r>
                    </a:p>
                  </a:txBody>
                  <a:tcPr marL="10319" marR="10319" marT="12700" marB="0" anchor="ctr">
                    <a:lnL>
                      <a:noFill/>
                    </a:lnL>
                    <a:lnR>
                      <a:noFill/>
                    </a:lnR>
                    <a:lnT>
                      <a:noFill/>
                    </a:lnT>
                    <a:lnB>
                      <a:noFill/>
                    </a:lnB>
                    <a:solidFill>
                      <a:srgbClr val="FFC000"/>
                    </a:solidFill>
                  </a:tcPr>
                </a:tc>
                <a:tc>
                  <a:txBody>
                    <a:bodyPr/>
                    <a:lstStyle/>
                    <a:p>
                      <a:pPr algn="ctr" fontAlgn="b"/>
                      <a:r>
                        <a:rPr lang="en-US" sz="2000" b="0" i="0" u="none" strike="noStrike">
                          <a:solidFill>
                            <a:srgbClr val="000000"/>
                          </a:solidFill>
                          <a:effectLst/>
                          <a:latin typeface="Verdana" charset="0"/>
                        </a:rPr>
                        <a:t>8</a:t>
                      </a:r>
                    </a:p>
                  </a:txBody>
                  <a:tcPr marL="10319" marR="10319" marT="12700" marB="0" anchor="ctr">
                    <a:lnL>
                      <a:noFill/>
                    </a:lnL>
                    <a:lnR>
                      <a:noFill/>
                    </a:lnR>
                    <a:lnT>
                      <a:noFill/>
                    </a:lnT>
                    <a:lnB>
                      <a:noFill/>
                    </a:lnB>
                    <a:solidFill>
                      <a:srgbClr val="92D050"/>
                    </a:solidFill>
                  </a:tcPr>
                </a:tc>
                <a:tc>
                  <a:txBody>
                    <a:bodyPr/>
                    <a:lstStyle/>
                    <a:p>
                      <a:pPr algn="ctr" fontAlgn="b"/>
                      <a:r>
                        <a:rPr lang="en-US" sz="2000" b="0" i="0" u="none" strike="noStrike">
                          <a:solidFill>
                            <a:srgbClr val="000000"/>
                          </a:solidFill>
                          <a:effectLst/>
                          <a:latin typeface="Verdana" charset="0"/>
                        </a:rPr>
                        <a:t>1</a:t>
                      </a:r>
                    </a:p>
                  </a:txBody>
                  <a:tcPr marL="10319" marR="10319" marT="12700" marB="0" anchor="ctr">
                    <a:lnL>
                      <a:noFill/>
                    </a:lnL>
                    <a:lnR>
                      <a:noFill/>
                    </a:lnR>
                    <a:lnT>
                      <a:noFill/>
                    </a:lnT>
                    <a:lnB>
                      <a:noFill/>
                    </a:lnB>
                    <a:solidFill>
                      <a:srgbClr val="DA9694"/>
                    </a:solidFill>
                  </a:tcPr>
                </a:tc>
                <a:tc>
                  <a:txBody>
                    <a:bodyPr/>
                    <a:lstStyle/>
                    <a:p>
                      <a:pPr algn="ctr" fontAlgn="b"/>
                      <a:r>
                        <a:rPr lang="en-US" sz="2000" b="0" i="0" u="none" strike="noStrike">
                          <a:solidFill>
                            <a:srgbClr val="000000"/>
                          </a:solidFill>
                          <a:effectLst/>
                          <a:latin typeface="Verdana" charset="0"/>
                        </a:rPr>
                        <a:t>3</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BFBFBF"/>
                    </a:solidFill>
                  </a:tcPr>
                </a:tc>
                <a:extLst>
                  <a:ext uri="{0D108BD9-81ED-4DB2-BD59-A6C34878D82A}">
                    <a16:rowId xmlns="" xmlns:a16="http://schemas.microsoft.com/office/drawing/2014/main" val="10003"/>
                  </a:ext>
                </a:extLst>
              </a:tr>
              <a:tr h="322190">
                <a:tc>
                  <a:txBody>
                    <a:bodyPr/>
                    <a:lstStyle/>
                    <a:p>
                      <a:pPr algn="ctr" fontAlgn="b"/>
                      <a:r>
                        <a:rPr lang="en-US" sz="2000" b="0" i="0" u="none" strike="noStrike">
                          <a:solidFill>
                            <a:srgbClr val="000000"/>
                          </a:solidFill>
                          <a:effectLst/>
                          <a:latin typeface="Verdana" charset="0"/>
                        </a:rPr>
                        <a:t>6</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FF0000"/>
                    </a:solidFill>
                  </a:tcPr>
                </a:tc>
                <a:tc>
                  <a:txBody>
                    <a:bodyPr/>
                    <a:lstStyle/>
                    <a:p>
                      <a:pPr algn="ctr" fontAlgn="b"/>
                      <a:r>
                        <a:rPr lang="en-US" sz="2000" b="0" i="0" u="none" strike="noStrike">
                          <a:solidFill>
                            <a:srgbClr val="000000"/>
                          </a:solidFill>
                          <a:effectLst/>
                          <a:latin typeface="Verdana" charset="0"/>
                        </a:rPr>
                        <a:t>8</a:t>
                      </a:r>
                    </a:p>
                  </a:txBody>
                  <a:tcPr marL="10319" marR="10319" marT="12700" marB="0" anchor="ctr">
                    <a:lnL>
                      <a:noFill/>
                    </a:lnL>
                    <a:lnR>
                      <a:noFill/>
                    </a:lnR>
                    <a:lnT>
                      <a:noFill/>
                    </a:lnT>
                    <a:lnB>
                      <a:noFill/>
                    </a:lnB>
                    <a:solidFill>
                      <a:srgbClr val="00B0F0"/>
                    </a:solidFill>
                  </a:tcPr>
                </a:tc>
                <a:tc>
                  <a:txBody>
                    <a:bodyPr/>
                    <a:lstStyle/>
                    <a:p>
                      <a:pPr algn="ctr" fontAlgn="b"/>
                      <a:r>
                        <a:rPr lang="en-US" sz="2000" b="0" i="0" u="none" strike="noStrike">
                          <a:solidFill>
                            <a:srgbClr val="000000"/>
                          </a:solidFill>
                          <a:effectLst/>
                          <a:latin typeface="Verdana" charset="0"/>
                        </a:rPr>
                        <a:t>1</a:t>
                      </a:r>
                    </a:p>
                  </a:txBody>
                  <a:tcPr marL="10319" marR="10319" marT="12700" marB="0" anchor="ctr">
                    <a:lnL>
                      <a:noFill/>
                    </a:lnL>
                    <a:lnR>
                      <a:noFill/>
                    </a:lnR>
                    <a:lnT>
                      <a:noFill/>
                    </a:lnT>
                    <a:lnB>
                      <a:noFill/>
                    </a:lnB>
                    <a:solidFill>
                      <a:srgbClr val="FCD5B4"/>
                    </a:solidFill>
                  </a:tcPr>
                </a:tc>
                <a:tc>
                  <a:txBody>
                    <a:bodyPr/>
                    <a:lstStyle/>
                    <a:p>
                      <a:pPr algn="ctr" fontAlgn="b"/>
                      <a:r>
                        <a:rPr lang="en-US" sz="2000" b="0" i="0" u="none" strike="noStrike">
                          <a:solidFill>
                            <a:srgbClr val="000000"/>
                          </a:solidFill>
                          <a:effectLst/>
                          <a:latin typeface="Verdana" charset="0"/>
                        </a:rPr>
                        <a:t>3</a:t>
                      </a:r>
                    </a:p>
                  </a:txBody>
                  <a:tcPr marL="10319" marR="10319" marT="12700" marB="0" anchor="ctr">
                    <a:lnL>
                      <a:noFill/>
                    </a:lnL>
                    <a:lnR>
                      <a:noFill/>
                    </a:lnR>
                    <a:lnT>
                      <a:noFill/>
                    </a:lnT>
                    <a:lnB>
                      <a:noFill/>
                    </a:lnB>
                    <a:solidFill>
                      <a:srgbClr val="E26B0A"/>
                    </a:solidFill>
                  </a:tcPr>
                </a:tc>
                <a:tc>
                  <a:txBody>
                    <a:bodyPr/>
                    <a:lstStyle/>
                    <a:p>
                      <a:pPr algn="ctr" fontAlgn="b"/>
                      <a:r>
                        <a:rPr lang="en-US" sz="2000" b="0" i="0" u="none" strike="noStrike">
                          <a:solidFill>
                            <a:srgbClr val="000000"/>
                          </a:solidFill>
                          <a:effectLst/>
                          <a:latin typeface="Verdana" charset="0"/>
                        </a:rPr>
                        <a:t>5</a:t>
                      </a:r>
                    </a:p>
                  </a:txBody>
                  <a:tcPr marL="10319" marR="10319" marT="12700" marB="0" anchor="ctr">
                    <a:lnL>
                      <a:noFill/>
                    </a:lnL>
                    <a:lnR>
                      <a:noFill/>
                    </a:lnR>
                    <a:lnT>
                      <a:noFill/>
                    </a:lnT>
                    <a:lnB>
                      <a:noFill/>
                    </a:lnB>
                    <a:solidFill>
                      <a:srgbClr val="FFC000"/>
                    </a:solidFill>
                  </a:tcPr>
                </a:tc>
                <a:tc>
                  <a:txBody>
                    <a:bodyPr/>
                    <a:lstStyle/>
                    <a:p>
                      <a:pPr algn="ctr" fontAlgn="b"/>
                      <a:r>
                        <a:rPr lang="en-US" sz="2000" b="0" i="0" u="none" strike="noStrike" dirty="0">
                          <a:solidFill>
                            <a:srgbClr val="000000"/>
                          </a:solidFill>
                          <a:effectLst/>
                          <a:latin typeface="Verdana" charset="0"/>
                        </a:rPr>
                        <a:t>7</a:t>
                      </a:r>
                    </a:p>
                  </a:txBody>
                  <a:tcPr marL="10319" marR="10319" marT="12700" marB="0" anchor="ctr">
                    <a:lnL>
                      <a:noFill/>
                    </a:lnL>
                    <a:lnR>
                      <a:noFill/>
                    </a:lnR>
                    <a:lnT>
                      <a:noFill/>
                    </a:lnT>
                    <a:lnB>
                      <a:noFill/>
                    </a:lnB>
                    <a:solidFill>
                      <a:srgbClr val="92D050"/>
                    </a:solidFill>
                  </a:tcPr>
                </a:tc>
                <a:tc>
                  <a:txBody>
                    <a:bodyPr/>
                    <a:lstStyle/>
                    <a:p>
                      <a:pPr algn="ctr" fontAlgn="b"/>
                      <a:r>
                        <a:rPr lang="en-US" sz="2000" b="0" i="0" u="none" strike="noStrike" dirty="0">
                          <a:solidFill>
                            <a:srgbClr val="000000"/>
                          </a:solidFill>
                          <a:effectLst/>
                          <a:latin typeface="Verdana" charset="0"/>
                        </a:rPr>
                        <a:t>9</a:t>
                      </a:r>
                    </a:p>
                  </a:txBody>
                  <a:tcPr marL="10319" marR="10319" marT="12700" marB="0" anchor="ctr">
                    <a:lnL>
                      <a:noFill/>
                    </a:lnL>
                    <a:lnR>
                      <a:noFill/>
                    </a:lnR>
                    <a:lnT>
                      <a:noFill/>
                    </a:lnT>
                    <a:lnB>
                      <a:noFill/>
                    </a:lnB>
                    <a:solidFill>
                      <a:srgbClr val="DA9694"/>
                    </a:solidFill>
                  </a:tcPr>
                </a:tc>
                <a:tc>
                  <a:txBody>
                    <a:bodyPr/>
                    <a:lstStyle/>
                    <a:p>
                      <a:pPr algn="ctr" fontAlgn="b"/>
                      <a:r>
                        <a:rPr lang="is-IS" sz="2000" b="0" i="0" u="none" strike="noStrike">
                          <a:solidFill>
                            <a:srgbClr val="000000"/>
                          </a:solidFill>
                          <a:effectLst/>
                          <a:latin typeface="Verdana" charset="0"/>
                        </a:rPr>
                        <a:t>2</a:t>
                      </a:r>
                    </a:p>
                  </a:txBody>
                  <a:tcPr marL="10319" marR="10319" marT="12700" marB="0" anchor="ctr">
                    <a:lnL>
                      <a:noFill/>
                    </a:lnL>
                    <a:lnR>
                      <a:noFill/>
                    </a:lnR>
                    <a:lnT>
                      <a:noFill/>
                    </a:lnT>
                    <a:lnB>
                      <a:noFill/>
                    </a:lnB>
                    <a:solidFill>
                      <a:srgbClr val="BFBFBF"/>
                    </a:solidFill>
                  </a:tcPr>
                </a:tc>
                <a:tc>
                  <a:txBody>
                    <a:bodyPr/>
                    <a:lstStyle/>
                    <a:p>
                      <a:pPr algn="ctr" fontAlgn="b"/>
                      <a:r>
                        <a:rPr lang="en-US" sz="2000" b="0" i="0" u="none" strike="noStrike">
                          <a:solidFill>
                            <a:srgbClr val="000000"/>
                          </a:solidFill>
                          <a:effectLst/>
                          <a:latin typeface="Verdana" charset="0"/>
                        </a:rPr>
                        <a:t>4</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 xmlns:a16="http://schemas.microsoft.com/office/drawing/2014/main" val="10004"/>
                  </a:ext>
                </a:extLst>
              </a:tr>
              <a:tr h="322190">
                <a:tc>
                  <a:txBody>
                    <a:bodyPr/>
                    <a:lstStyle/>
                    <a:p>
                      <a:pPr algn="ctr" fontAlgn="b"/>
                      <a:r>
                        <a:rPr lang="en-US" sz="2000" b="0" i="0" u="none" strike="noStrike">
                          <a:solidFill>
                            <a:srgbClr val="000000"/>
                          </a:solidFill>
                          <a:effectLst/>
                          <a:latin typeface="Verdana" charset="0"/>
                        </a:rPr>
                        <a:t>7</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00B0F0"/>
                    </a:solidFill>
                  </a:tcPr>
                </a:tc>
                <a:tc>
                  <a:txBody>
                    <a:bodyPr/>
                    <a:lstStyle/>
                    <a:p>
                      <a:pPr algn="ctr" fontAlgn="b"/>
                      <a:r>
                        <a:rPr lang="en-US" sz="2000" b="0" i="0" u="none" strike="noStrike">
                          <a:solidFill>
                            <a:srgbClr val="000000"/>
                          </a:solidFill>
                          <a:effectLst/>
                          <a:latin typeface="Verdana" charset="0"/>
                        </a:rPr>
                        <a:t>9</a:t>
                      </a:r>
                    </a:p>
                  </a:txBody>
                  <a:tcPr marL="10319" marR="10319" marT="12700" marB="0" anchor="ctr">
                    <a:lnL>
                      <a:noFill/>
                    </a:lnL>
                    <a:lnR>
                      <a:noFill/>
                    </a:lnR>
                    <a:lnT>
                      <a:noFill/>
                    </a:lnT>
                    <a:lnB>
                      <a:noFill/>
                    </a:lnB>
                    <a:solidFill>
                      <a:srgbClr val="FCD5B4"/>
                    </a:solidFill>
                  </a:tcPr>
                </a:tc>
                <a:tc>
                  <a:txBody>
                    <a:bodyPr/>
                    <a:lstStyle/>
                    <a:p>
                      <a:pPr algn="ctr" fontAlgn="b"/>
                      <a:r>
                        <a:rPr lang="is-IS" sz="2000" b="0" i="0" u="none" strike="noStrike">
                          <a:solidFill>
                            <a:srgbClr val="000000"/>
                          </a:solidFill>
                          <a:effectLst/>
                          <a:latin typeface="Verdana" charset="0"/>
                        </a:rPr>
                        <a:t>2</a:t>
                      </a:r>
                    </a:p>
                  </a:txBody>
                  <a:tcPr marL="10319" marR="10319" marT="12700" marB="0" anchor="ctr">
                    <a:lnL>
                      <a:noFill/>
                    </a:lnL>
                    <a:lnR>
                      <a:noFill/>
                    </a:lnR>
                    <a:lnT>
                      <a:noFill/>
                    </a:lnT>
                    <a:lnB>
                      <a:noFill/>
                    </a:lnB>
                    <a:solidFill>
                      <a:srgbClr val="E26B0A"/>
                    </a:solidFill>
                  </a:tcPr>
                </a:tc>
                <a:tc>
                  <a:txBody>
                    <a:bodyPr/>
                    <a:lstStyle/>
                    <a:p>
                      <a:pPr algn="ctr" fontAlgn="b"/>
                      <a:r>
                        <a:rPr lang="en-US" sz="2000" b="0" i="0" u="none" strike="noStrike">
                          <a:solidFill>
                            <a:srgbClr val="000000"/>
                          </a:solidFill>
                          <a:effectLst/>
                          <a:latin typeface="Verdana" charset="0"/>
                        </a:rPr>
                        <a:t>4</a:t>
                      </a:r>
                    </a:p>
                  </a:txBody>
                  <a:tcPr marL="10319" marR="10319" marT="12700" marB="0" anchor="ctr">
                    <a:lnL>
                      <a:noFill/>
                    </a:lnL>
                    <a:lnR>
                      <a:noFill/>
                    </a:lnR>
                    <a:lnT>
                      <a:noFill/>
                    </a:lnT>
                    <a:lnB>
                      <a:noFill/>
                    </a:lnB>
                    <a:solidFill>
                      <a:srgbClr val="FFC000"/>
                    </a:solidFill>
                  </a:tcPr>
                </a:tc>
                <a:tc>
                  <a:txBody>
                    <a:bodyPr/>
                    <a:lstStyle/>
                    <a:p>
                      <a:pPr algn="ctr" fontAlgn="b"/>
                      <a:r>
                        <a:rPr lang="en-US" sz="2000" b="0" i="0" u="none" strike="noStrike">
                          <a:solidFill>
                            <a:srgbClr val="000000"/>
                          </a:solidFill>
                          <a:effectLst/>
                          <a:latin typeface="Verdana" charset="0"/>
                        </a:rPr>
                        <a:t>6</a:t>
                      </a:r>
                    </a:p>
                  </a:txBody>
                  <a:tcPr marL="10319" marR="10319" marT="12700" marB="0" anchor="ctr">
                    <a:lnL>
                      <a:noFill/>
                    </a:lnL>
                    <a:lnR>
                      <a:noFill/>
                    </a:lnR>
                    <a:lnT>
                      <a:noFill/>
                    </a:lnT>
                    <a:lnB>
                      <a:noFill/>
                    </a:lnB>
                    <a:solidFill>
                      <a:srgbClr val="92D050"/>
                    </a:solidFill>
                  </a:tcPr>
                </a:tc>
                <a:tc>
                  <a:txBody>
                    <a:bodyPr/>
                    <a:lstStyle/>
                    <a:p>
                      <a:pPr algn="ctr" fontAlgn="b"/>
                      <a:r>
                        <a:rPr lang="en-US" sz="2000" b="0" i="0" u="none" strike="noStrike">
                          <a:solidFill>
                            <a:srgbClr val="000000"/>
                          </a:solidFill>
                          <a:effectLst/>
                          <a:latin typeface="Verdana" charset="0"/>
                        </a:rPr>
                        <a:t>8</a:t>
                      </a:r>
                    </a:p>
                  </a:txBody>
                  <a:tcPr marL="10319" marR="10319" marT="12700" marB="0" anchor="ctr">
                    <a:lnL>
                      <a:noFill/>
                    </a:lnL>
                    <a:lnR>
                      <a:noFill/>
                    </a:lnR>
                    <a:lnT>
                      <a:noFill/>
                    </a:lnT>
                    <a:lnB>
                      <a:noFill/>
                    </a:lnB>
                    <a:solidFill>
                      <a:srgbClr val="DA9694"/>
                    </a:solidFill>
                  </a:tcPr>
                </a:tc>
                <a:tc>
                  <a:txBody>
                    <a:bodyPr/>
                    <a:lstStyle/>
                    <a:p>
                      <a:pPr algn="ctr" fontAlgn="b"/>
                      <a:r>
                        <a:rPr lang="en-US" sz="2000" b="0" i="0" u="none" strike="noStrike" dirty="0">
                          <a:solidFill>
                            <a:srgbClr val="000000"/>
                          </a:solidFill>
                          <a:effectLst/>
                          <a:latin typeface="Verdana" charset="0"/>
                        </a:rPr>
                        <a:t>1</a:t>
                      </a:r>
                    </a:p>
                  </a:txBody>
                  <a:tcPr marL="10319" marR="10319" marT="12700" marB="0" anchor="ctr">
                    <a:lnL>
                      <a:noFill/>
                    </a:lnL>
                    <a:lnR>
                      <a:noFill/>
                    </a:lnR>
                    <a:lnT>
                      <a:noFill/>
                    </a:lnT>
                    <a:lnB>
                      <a:noFill/>
                    </a:lnB>
                    <a:solidFill>
                      <a:srgbClr val="BFBFBF"/>
                    </a:solidFill>
                  </a:tcPr>
                </a:tc>
                <a:tc>
                  <a:txBody>
                    <a:bodyPr/>
                    <a:lstStyle/>
                    <a:p>
                      <a:pPr algn="ctr" fontAlgn="b"/>
                      <a:r>
                        <a:rPr lang="en-US" sz="2000" b="0" i="0" u="none" strike="noStrike">
                          <a:solidFill>
                            <a:srgbClr val="000000"/>
                          </a:solidFill>
                          <a:effectLst/>
                          <a:latin typeface="Verdana" charset="0"/>
                        </a:rPr>
                        <a:t>3</a:t>
                      </a:r>
                    </a:p>
                  </a:txBody>
                  <a:tcPr marL="10319" marR="10319" marT="12700" marB="0" anchor="ctr">
                    <a:lnL>
                      <a:noFill/>
                    </a:lnL>
                    <a:lnR>
                      <a:noFill/>
                    </a:lnR>
                    <a:lnT>
                      <a:noFill/>
                    </a:lnT>
                    <a:lnB>
                      <a:noFill/>
                    </a:lnB>
                    <a:solidFill>
                      <a:srgbClr val="FFFF00"/>
                    </a:solidFill>
                  </a:tcPr>
                </a:tc>
                <a:tc>
                  <a:txBody>
                    <a:bodyPr/>
                    <a:lstStyle/>
                    <a:p>
                      <a:pPr algn="ctr" fontAlgn="b"/>
                      <a:r>
                        <a:rPr lang="en-US" sz="2000" b="0" i="0" u="none" strike="noStrike">
                          <a:solidFill>
                            <a:srgbClr val="000000"/>
                          </a:solidFill>
                          <a:effectLst/>
                          <a:latin typeface="Verdana" charset="0"/>
                        </a:rPr>
                        <a:t>5</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 xmlns:a16="http://schemas.microsoft.com/office/drawing/2014/main" val="10005"/>
                  </a:ext>
                </a:extLst>
              </a:tr>
              <a:tr h="322190">
                <a:tc>
                  <a:txBody>
                    <a:bodyPr/>
                    <a:lstStyle/>
                    <a:p>
                      <a:pPr algn="ctr" fontAlgn="b"/>
                      <a:r>
                        <a:rPr lang="en-US" sz="2000" b="0" i="0" u="none" strike="noStrike">
                          <a:solidFill>
                            <a:srgbClr val="000000"/>
                          </a:solidFill>
                          <a:effectLst/>
                          <a:latin typeface="Verdana" charset="0"/>
                        </a:rPr>
                        <a:t>8</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FCD5B4"/>
                    </a:solidFill>
                  </a:tcPr>
                </a:tc>
                <a:tc>
                  <a:txBody>
                    <a:bodyPr/>
                    <a:lstStyle/>
                    <a:p>
                      <a:pPr algn="ctr" fontAlgn="b"/>
                      <a:r>
                        <a:rPr lang="en-US" sz="2000" b="0" i="0" u="none" strike="noStrike">
                          <a:solidFill>
                            <a:srgbClr val="000000"/>
                          </a:solidFill>
                          <a:effectLst/>
                          <a:latin typeface="Verdana" charset="0"/>
                        </a:rPr>
                        <a:t>1</a:t>
                      </a:r>
                    </a:p>
                  </a:txBody>
                  <a:tcPr marL="10319" marR="10319" marT="12700" marB="0" anchor="ctr">
                    <a:lnL>
                      <a:noFill/>
                    </a:lnL>
                    <a:lnR>
                      <a:noFill/>
                    </a:lnR>
                    <a:lnT>
                      <a:noFill/>
                    </a:lnT>
                    <a:lnB>
                      <a:noFill/>
                    </a:lnB>
                    <a:solidFill>
                      <a:srgbClr val="E26B0A"/>
                    </a:solidFill>
                  </a:tcPr>
                </a:tc>
                <a:tc>
                  <a:txBody>
                    <a:bodyPr/>
                    <a:lstStyle/>
                    <a:p>
                      <a:pPr algn="ctr" fontAlgn="b"/>
                      <a:r>
                        <a:rPr lang="en-US" sz="2000" b="0" i="0" u="none" strike="noStrike">
                          <a:solidFill>
                            <a:srgbClr val="000000"/>
                          </a:solidFill>
                          <a:effectLst/>
                          <a:latin typeface="Verdana" charset="0"/>
                        </a:rPr>
                        <a:t>3</a:t>
                      </a:r>
                    </a:p>
                  </a:txBody>
                  <a:tcPr marL="10319" marR="10319" marT="12700" marB="0" anchor="ctr">
                    <a:lnL>
                      <a:noFill/>
                    </a:lnL>
                    <a:lnR>
                      <a:noFill/>
                    </a:lnR>
                    <a:lnT>
                      <a:noFill/>
                    </a:lnT>
                    <a:lnB>
                      <a:noFill/>
                    </a:lnB>
                    <a:solidFill>
                      <a:srgbClr val="FFC000"/>
                    </a:solidFill>
                  </a:tcPr>
                </a:tc>
                <a:tc>
                  <a:txBody>
                    <a:bodyPr/>
                    <a:lstStyle/>
                    <a:p>
                      <a:pPr algn="ctr" fontAlgn="b"/>
                      <a:r>
                        <a:rPr lang="en-US" sz="2000" b="0" i="0" u="none" strike="noStrike">
                          <a:solidFill>
                            <a:srgbClr val="000000"/>
                          </a:solidFill>
                          <a:effectLst/>
                          <a:latin typeface="Verdana" charset="0"/>
                        </a:rPr>
                        <a:t>5</a:t>
                      </a:r>
                    </a:p>
                  </a:txBody>
                  <a:tcPr marL="10319" marR="10319" marT="12700" marB="0" anchor="ctr">
                    <a:lnL>
                      <a:noFill/>
                    </a:lnL>
                    <a:lnR>
                      <a:noFill/>
                    </a:lnR>
                    <a:lnT>
                      <a:noFill/>
                    </a:lnT>
                    <a:lnB>
                      <a:noFill/>
                    </a:lnB>
                    <a:solidFill>
                      <a:srgbClr val="92D050"/>
                    </a:solidFill>
                  </a:tcPr>
                </a:tc>
                <a:tc>
                  <a:txBody>
                    <a:bodyPr/>
                    <a:lstStyle/>
                    <a:p>
                      <a:pPr algn="ctr" fontAlgn="b"/>
                      <a:r>
                        <a:rPr lang="en-US" sz="2000" b="0" i="0" u="none" strike="noStrike">
                          <a:solidFill>
                            <a:srgbClr val="000000"/>
                          </a:solidFill>
                          <a:effectLst/>
                          <a:latin typeface="Verdana" charset="0"/>
                        </a:rPr>
                        <a:t>7</a:t>
                      </a:r>
                    </a:p>
                  </a:txBody>
                  <a:tcPr marL="10319" marR="10319" marT="12700" marB="0" anchor="ctr">
                    <a:lnL>
                      <a:noFill/>
                    </a:lnL>
                    <a:lnR>
                      <a:noFill/>
                    </a:lnR>
                    <a:lnT>
                      <a:noFill/>
                    </a:lnT>
                    <a:lnB>
                      <a:noFill/>
                    </a:lnB>
                    <a:solidFill>
                      <a:srgbClr val="DA9694"/>
                    </a:solidFill>
                  </a:tcPr>
                </a:tc>
                <a:tc>
                  <a:txBody>
                    <a:bodyPr/>
                    <a:lstStyle/>
                    <a:p>
                      <a:pPr algn="ctr" fontAlgn="b"/>
                      <a:r>
                        <a:rPr lang="en-US" sz="2000" b="0" i="0" u="none" strike="noStrike">
                          <a:solidFill>
                            <a:srgbClr val="000000"/>
                          </a:solidFill>
                          <a:effectLst/>
                          <a:latin typeface="Verdana" charset="0"/>
                        </a:rPr>
                        <a:t>9</a:t>
                      </a:r>
                    </a:p>
                  </a:txBody>
                  <a:tcPr marL="10319" marR="10319" marT="12700" marB="0" anchor="ctr">
                    <a:lnL>
                      <a:noFill/>
                    </a:lnL>
                    <a:lnR>
                      <a:noFill/>
                    </a:lnR>
                    <a:lnT>
                      <a:noFill/>
                    </a:lnT>
                    <a:lnB>
                      <a:noFill/>
                    </a:lnB>
                    <a:solidFill>
                      <a:srgbClr val="BFBFBF"/>
                    </a:solidFill>
                  </a:tcPr>
                </a:tc>
                <a:tc>
                  <a:txBody>
                    <a:bodyPr/>
                    <a:lstStyle/>
                    <a:p>
                      <a:pPr algn="ctr" fontAlgn="b"/>
                      <a:r>
                        <a:rPr lang="is-IS" sz="2000" b="0" i="0" u="none" strike="noStrike">
                          <a:solidFill>
                            <a:srgbClr val="000000"/>
                          </a:solidFill>
                          <a:effectLst/>
                          <a:latin typeface="Verdana" charset="0"/>
                        </a:rPr>
                        <a:t>2</a:t>
                      </a:r>
                    </a:p>
                  </a:txBody>
                  <a:tcPr marL="10319" marR="10319" marT="12700" marB="0" anchor="ctr">
                    <a:lnL>
                      <a:noFill/>
                    </a:lnL>
                    <a:lnR>
                      <a:noFill/>
                    </a:lnR>
                    <a:lnT>
                      <a:noFill/>
                    </a:lnT>
                    <a:lnB>
                      <a:noFill/>
                    </a:lnB>
                    <a:solidFill>
                      <a:srgbClr val="FFFF00"/>
                    </a:solidFill>
                  </a:tcPr>
                </a:tc>
                <a:tc>
                  <a:txBody>
                    <a:bodyPr/>
                    <a:lstStyle/>
                    <a:p>
                      <a:pPr algn="ctr" fontAlgn="b"/>
                      <a:r>
                        <a:rPr lang="en-US" sz="2000" b="0" i="0" u="none" strike="noStrike" dirty="0">
                          <a:solidFill>
                            <a:srgbClr val="000000"/>
                          </a:solidFill>
                          <a:effectLst/>
                          <a:latin typeface="Verdana" charset="0"/>
                        </a:rPr>
                        <a:t>4</a:t>
                      </a:r>
                    </a:p>
                  </a:txBody>
                  <a:tcPr marL="10319" marR="10319" marT="12700" marB="0" anchor="ctr">
                    <a:lnL>
                      <a:noFill/>
                    </a:lnL>
                    <a:lnR>
                      <a:noFill/>
                    </a:lnR>
                    <a:lnT>
                      <a:noFill/>
                    </a:lnT>
                    <a:lnB>
                      <a:noFill/>
                    </a:lnB>
                    <a:solidFill>
                      <a:srgbClr val="FF0000"/>
                    </a:solidFill>
                  </a:tcPr>
                </a:tc>
                <a:tc>
                  <a:txBody>
                    <a:bodyPr/>
                    <a:lstStyle/>
                    <a:p>
                      <a:pPr algn="ctr" fontAlgn="b"/>
                      <a:r>
                        <a:rPr lang="en-US" sz="2000" b="0" i="0" u="none" strike="noStrike">
                          <a:solidFill>
                            <a:srgbClr val="000000"/>
                          </a:solidFill>
                          <a:effectLst/>
                          <a:latin typeface="Verdana" charset="0"/>
                        </a:rPr>
                        <a:t>6</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00B0F0"/>
                    </a:solidFill>
                  </a:tcPr>
                </a:tc>
                <a:extLst>
                  <a:ext uri="{0D108BD9-81ED-4DB2-BD59-A6C34878D82A}">
                    <a16:rowId xmlns="" xmlns:a16="http://schemas.microsoft.com/office/drawing/2014/main" val="10006"/>
                  </a:ext>
                </a:extLst>
              </a:tr>
              <a:tr h="322190">
                <a:tc>
                  <a:txBody>
                    <a:bodyPr/>
                    <a:lstStyle/>
                    <a:p>
                      <a:pPr algn="ctr" fontAlgn="b"/>
                      <a:r>
                        <a:rPr lang="en-US" sz="2000" b="0" i="0" u="none" strike="noStrike">
                          <a:solidFill>
                            <a:srgbClr val="000000"/>
                          </a:solidFill>
                          <a:effectLst/>
                          <a:latin typeface="Verdana" charset="0"/>
                        </a:rPr>
                        <a:t>9</a:t>
                      </a:r>
                    </a:p>
                  </a:txBody>
                  <a:tcPr marL="10319" marR="10319" marT="12700" marB="0" anchor="ctr">
                    <a:lnL w="12700" cap="flat" cmpd="sng" algn="ctr">
                      <a:solidFill>
                        <a:srgbClr val="000000"/>
                      </a:solidFill>
                      <a:prstDash val="solid"/>
                      <a:round/>
                      <a:headEnd type="none" w="med" len="med"/>
                      <a:tailEnd type="none" w="med" len="med"/>
                    </a:lnL>
                    <a:lnR>
                      <a:noFill/>
                    </a:lnR>
                    <a:lnT>
                      <a:noFill/>
                    </a:lnT>
                    <a:lnB>
                      <a:noFill/>
                    </a:lnB>
                    <a:solidFill>
                      <a:srgbClr val="E26B0A"/>
                    </a:solidFill>
                  </a:tcPr>
                </a:tc>
                <a:tc>
                  <a:txBody>
                    <a:bodyPr/>
                    <a:lstStyle/>
                    <a:p>
                      <a:pPr algn="ctr" fontAlgn="b"/>
                      <a:r>
                        <a:rPr lang="is-IS" sz="2000" b="0" i="0" u="none" strike="noStrike">
                          <a:solidFill>
                            <a:srgbClr val="000000"/>
                          </a:solidFill>
                          <a:effectLst/>
                          <a:latin typeface="Verdana" charset="0"/>
                        </a:rPr>
                        <a:t>2</a:t>
                      </a:r>
                    </a:p>
                  </a:txBody>
                  <a:tcPr marL="10319" marR="10319" marT="12700" marB="0" anchor="ctr">
                    <a:lnL>
                      <a:noFill/>
                    </a:lnL>
                    <a:lnR>
                      <a:noFill/>
                    </a:lnR>
                    <a:lnT>
                      <a:noFill/>
                    </a:lnT>
                    <a:lnB>
                      <a:noFill/>
                    </a:lnB>
                    <a:solidFill>
                      <a:srgbClr val="FFC000"/>
                    </a:solidFill>
                  </a:tcPr>
                </a:tc>
                <a:tc>
                  <a:txBody>
                    <a:bodyPr/>
                    <a:lstStyle/>
                    <a:p>
                      <a:pPr algn="ctr" fontAlgn="b"/>
                      <a:r>
                        <a:rPr lang="en-US" sz="2000" b="0" i="0" u="none" strike="noStrike">
                          <a:solidFill>
                            <a:srgbClr val="000000"/>
                          </a:solidFill>
                          <a:effectLst/>
                          <a:latin typeface="Verdana" charset="0"/>
                        </a:rPr>
                        <a:t>4</a:t>
                      </a:r>
                    </a:p>
                  </a:txBody>
                  <a:tcPr marL="10319" marR="10319" marT="12700" marB="0" anchor="ctr">
                    <a:lnL>
                      <a:noFill/>
                    </a:lnL>
                    <a:lnR>
                      <a:noFill/>
                    </a:lnR>
                    <a:lnT>
                      <a:noFill/>
                    </a:lnT>
                    <a:lnB>
                      <a:noFill/>
                    </a:lnB>
                    <a:solidFill>
                      <a:srgbClr val="92D050"/>
                    </a:solidFill>
                  </a:tcPr>
                </a:tc>
                <a:tc>
                  <a:txBody>
                    <a:bodyPr/>
                    <a:lstStyle/>
                    <a:p>
                      <a:pPr algn="ctr" fontAlgn="b"/>
                      <a:r>
                        <a:rPr lang="en-US" sz="2000" b="0" i="0" u="none" strike="noStrike">
                          <a:solidFill>
                            <a:srgbClr val="000000"/>
                          </a:solidFill>
                          <a:effectLst/>
                          <a:latin typeface="Verdana" charset="0"/>
                        </a:rPr>
                        <a:t>6</a:t>
                      </a:r>
                    </a:p>
                  </a:txBody>
                  <a:tcPr marL="10319" marR="10319" marT="12700" marB="0" anchor="ctr">
                    <a:lnL>
                      <a:noFill/>
                    </a:lnL>
                    <a:lnR>
                      <a:noFill/>
                    </a:lnR>
                    <a:lnT>
                      <a:noFill/>
                    </a:lnT>
                    <a:lnB>
                      <a:noFill/>
                    </a:lnB>
                    <a:solidFill>
                      <a:srgbClr val="DA9694"/>
                    </a:solidFill>
                  </a:tcPr>
                </a:tc>
                <a:tc>
                  <a:txBody>
                    <a:bodyPr/>
                    <a:lstStyle/>
                    <a:p>
                      <a:pPr algn="ctr" fontAlgn="b"/>
                      <a:r>
                        <a:rPr lang="en-US" sz="2000" b="0" i="0" u="none" strike="noStrike">
                          <a:solidFill>
                            <a:srgbClr val="000000"/>
                          </a:solidFill>
                          <a:effectLst/>
                          <a:latin typeface="Verdana" charset="0"/>
                        </a:rPr>
                        <a:t>8</a:t>
                      </a:r>
                    </a:p>
                  </a:txBody>
                  <a:tcPr marL="10319" marR="10319" marT="12700" marB="0" anchor="ctr">
                    <a:lnL>
                      <a:noFill/>
                    </a:lnL>
                    <a:lnR>
                      <a:noFill/>
                    </a:lnR>
                    <a:lnT>
                      <a:noFill/>
                    </a:lnT>
                    <a:lnB>
                      <a:noFill/>
                    </a:lnB>
                    <a:solidFill>
                      <a:srgbClr val="BFBFBF"/>
                    </a:solidFill>
                  </a:tcPr>
                </a:tc>
                <a:tc>
                  <a:txBody>
                    <a:bodyPr/>
                    <a:lstStyle/>
                    <a:p>
                      <a:pPr algn="ctr" fontAlgn="b"/>
                      <a:r>
                        <a:rPr lang="en-US" sz="2000" b="0" i="0" u="none" strike="noStrike">
                          <a:solidFill>
                            <a:srgbClr val="000000"/>
                          </a:solidFill>
                          <a:effectLst/>
                          <a:latin typeface="Verdana" charset="0"/>
                        </a:rPr>
                        <a:t>1</a:t>
                      </a:r>
                    </a:p>
                  </a:txBody>
                  <a:tcPr marL="10319" marR="10319" marT="12700" marB="0" anchor="ctr">
                    <a:lnL>
                      <a:noFill/>
                    </a:lnL>
                    <a:lnR>
                      <a:noFill/>
                    </a:lnR>
                    <a:lnT>
                      <a:noFill/>
                    </a:lnT>
                    <a:lnB>
                      <a:noFill/>
                    </a:lnB>
                    <a:solidFill>
                      <a:srgbClr val="FFFF00"/>
                    </a:solidFill>
                  </a:tcPr>
                </a:tc>
                <a:tc>
                  <a:txBody>
                    <a:bodyPr/>
                    <a:lstStyle/>
                    <a:p>
                      <a:pPr algn="ctr" fontAlgn="b"/>
                      <a:r>
                        <a:rPr lang="en-US" sz="2000" b="0" i="0" u="none" strike="noStrike">
                          <a:solidFill>
                            <a:srgbClr val="000000"/>
                          </a:solidFill>
                          <a:effectLst/>
                          <a:latin typeface="Verdana" charset="0"/>
                        </a:rPr>
                        <a:t>3</a:t>
                      </a:r>
                    </a:p>
                  </a:txBody>
                  <a:tcPr marL="10319" marR="10319" marT="12700" marB="0" anchor="ctr">
                    <a:lnL>
                      <a:noFill/>
                    </a:lnL>
                    <a:lnR>
                      <a:noFill/>
                    </a:lnR>
                    <a:lnT>
                      <a:noFill/>
                    </a:lnT>
                    <a:lnB>
                      <a:noFill/>
                    </a:lnB>
                    <a:solidFill>
                      <a:srgbClr val="FF0000"/>
                    </a:solidFill>
                  </a:tcPr>
                </a:tc>
                <a:tc>
                  <a:txBody>
                    <a:bodyPr/>
                    <a:lstStyle/>
                    <a:p>
                      <a:pPr algn="ctr" fontAlgn="b"/>
                      <a:r>
                        <a:rPr lang="en-US" sz="2000" b="0" i="0" u="none" strike="noStrike" dirty="0">
                          <a:solidFill>
                            <a:srgbClr val="000000"/>
                          </a:solidFill>
                          <a:effectLst/>
                          <a:latin typeface="Verdana" charset="0"/>
                        </a:rPr>
                        <a:t>5</a:t>
                      </a:r>
                    </a:p>
                  </a:txBody>
                  <a:tcPr marL="10319" marR="10319" marT="12700" marB="0" anchor="ctr">
                    <a:lnL>
                      <a:noFill/>
                    </a:lnL>
                    <a:lnR>
                      <a:noFill/>
                    </a:lnR>
                    <a:lnT>
                      <a:noFill/>
                    </a:lnT>
                    <a:lnB>
                      <a:noFill/>
                    </a:lnB>
                    <a:solidFill>
                      <a:srgbClr val="00B0F0"/>
                    </a:solidFill>
                  </a:tcPr>
                </a:tc>
                <a:tc>
                  <a:txBody>
                    <a:bodyPr/>
                    <a:lstStyle/>
                    <a:p>
                      <a:pPr algn="ctr" fontAlgn="b"/>
                      <a:r>
                        <a:rPr lang="en-US" sz="2000" b="0" i="0" u="none" strike="noStrike" dirty="0">
                          <a:solidFill>
                            <a:srgbClr val="000000"/>
                          </a:solidFill>
                          <a:effectLst/>
                          <a:latin typeface="Verdana" charset="0"/>
                        </a:rPr>
                        <a:t>7</a:t>
                      </a:r>
                    </a:p>
                  </a:txBody>
                  <a:tcPr marL="10319" marR="10319" marT="12700" marB="0" anchor="ctr">
                    <a:lnL>
                      <a:noFill/>
                    </a:lnL>
                    <a:lnR w="12700" cap="flat" cmpd="sng" algn="ctr">
                      <a:solidFill>
                        <a:srgbClr val="000000"/>
                      </a:solidFill>
                      <a:prstDash val="solid"/>
                      <a:round/>
                      <a:headEnd type="none" w="med" len="med"/>
                      <a:tailEnd type="none" w="med" len="med"/>
                    </a:lnR>
                    <a:lnT>
                      <a:noFill/>
                    </a:lnT>
                    <a:lnB>
                      <a:noFill/>
                    </a:lnB>
                    <a:solidFill>
                      <a:srgbClr val="FCD5B4"/>
                    </a:solidFill>
                  </a:tcPr>
                </a:tc>
                <a:extLst>
                  <a:ext uri="{0D108BD9-81ED-4DB2-BD59-A6C34878D82A}">
                    <a16:rowId xmlns="" xmlns:a16="http://schemas.microsoft.com/office/drawing/2014/main" val="10007"/>
                  </a:ext>
                </a:extLst>
              </a:tr>
              <a:tr h="349039">
                <a:tc>
                  <a:txBody>
                    <a:bodyPr/>
                    <a:lstStyle/>
                    <a:p>
                      <a:pPr algn="ctr" fontAlgn="b"/>
                      <a:r>
                        <a:rPr lang="en-US" sz="2000" b="0" i="0" u="none" strike="noStrike">
                          <a:solidFill>
                            <a:srgbClr val="000000"/>
                          </a:solidFill>
                          <a:effectLst/>
                          <a:latin typeface="Verdana" charset="0"/>
                        </a:rPr>
                        <a:t>1</a:t>
                      </a:r>
                    </a:p>
                  </a:txBody>
                  <a:tcPr marL="10319" marR="10319" marT="1270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000" b="0" i="0" u="none" strike="noStrike">
                          <a:solidFill>
                            <a:srgbClr val="000000"/>
                          </a:solidFill>
                          <a:effectLst/>
                          <a:latin typeface="Verdana" charset="0"/>
                        </a:rPr>
                        <a:t>3</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000" b="0" i="0" u="none" strike="noStrike">
                          <a:solidFill>
                            <a:srgbClr val="000000"/>
                          </a:solidFill>
                          <a:effectLst/>
                          <a:latin typeface="Verdana" charset="0"/>
                        </a:rPr>
                        <a:t>5</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2000" b="0" i="0" u="none" strike="noStrike">
                          <a:solidFill>
                            <a:srgbClr val="000000"/>
                          </a:solidFill>
                          <a:effectLst/>
                          <a:latin typeface="Verdana" charset="0"/>
                        </a:rPr>
                        <a:t>7</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2000" b="0" i="0" u="none" strike="noStrike">
                          <a:solidFill>
                            <a:srgbClr val="000000"/>
                          </a:solidFill>
                          <a:effectLst/>
                          <a:latin typeface="Verdana" charset="0"/>
                        </a:rPr>
                        <a:t>9</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is-IS" sz="2000" b="0" i="0" u="none" strike="noStrike">
                          <a:solidFill>
                            <a:srgbClr val="000000"/>
                          </a:solidFill>
                          <a:effectLst/>
                          <a:latin typeface="Verdana" charset="0"/>
                        </a:rPr>
                        <a:t>2</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2000" b="0" i="0" u="none" strike="noStrike">
                          <a:solidFill>
                            <a:srgbClr val="000000"/>
                          </a:solidFill>
                          <a:effectLst/>
                          <a:latin typeface="Verdana" charset="0"/>
                        </a:rPr>
                        <a:t>4</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2000" b="0" i="0" u="none" strike="noStrike">
                          <a:solidFill>
                            <a:srgbClr val="000000"/>
                          </a:solidFill>
                          <a:effectLst/>
                          <a:latin typeface="Verdana" charset="0"/>
                        </a:rPr>
                        <a:t>6</a:t>
                      </a:r>
                    </a:p>
                  </a:txBody>
                  <a:tcPr marL="10319" marR="10319" marT="12700" marB="0" anchor="ctr">
                    <a:lnL>
                      <a:noFill/>
                    </a:lnL>
                    <a:lnR>
                      <a:noFill/>
                    </a:lnR>
                    <a:lnT>
                      <a:noFill/>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2000" b="0" i="0" u="none" strike="noStrike" dirty="0">
                          <a:solidFill>
                            <a:srgbClr val="000000"/>
                          </a:solidFill>
                          <a:effectLst/>
                          <a:latin typeface="Verdana" charset="0"/>
                        </a:rPr>
                        <a:t>8</a:t>
                      </a:r>
                    </a:p>
                  </a:txBody>
                  <a:tcPr marL="10319" marR="10319" marT="1270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6B0A"/>
                    </a:solidFill>
                  </a:tcPr>
                </a:tc>
                <a:extLst>
                  <a:ext uri="{0D108BD9-81ED-4DB2-BD59-A6C34878D82A}">
                    <a16:rowId xmlns="" xmlns:a16="http://schemas.microsoft.com/office/drawing/2014/main" val="10008"/>
                  </a:ext>
                </a:extLst>
              </a:tr>
            </a:tbl>
          </a:graphicData>
        </a:graphic>
      </p:graphicFrame>
      <p:sp>
        <p:nvSpPr>
          <p:cNvPr id="6" name="Title 1">
            <a:extLst>
              <a:ext uri="{FF2B5EF4-FFF2-40B4-BE49-F238E27FC236}">
                <a16:creationId xmlns="" xmlns:a16="http://schemas.microsoft.com/office/drawing/2014/main" id="{6C004ED1-2A4D-4CC9-ADDE-10AE64C27F60}"/>
              </a:ext>
            </a:extLst>
          </p:cNvPr>
          <p:cNvSpPr txBox="1">
            <a:spLocks/>
          </p:cNvSpPr>
          <p:nvPr/>
        </p:nvSpPr>
        <p:spPr>
          <a:xfrm>
            <a:off x="2894947" y="2788278"/>
            <a:ext cx="1993654" cy="20608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p>
        </p:txBody>
      </p:sp>
      <p:sp>
        <p:nvSpPr>
          <p:cNvPr id="8" name="Title 1">
            <a:extLst>
              <a:ext uri="{FF2B5EF4-FFF2-40B4-BE49-F238E27FC236}">
                <a16:creationId xmlns="" xmlns:a16="http://schemas.microsoft.com/office/drawing/2014/main" id="{C5815538-3EC5-4AC8-B71D-4BE0A5F61BF1}"/>
              </a:ext>
            </a:extLst>
          </p:cNvPr>
          <p:cNvSpPr txBox="1">
            <a:spLocks/>
          </p:cNvSpPr>
          <p:nvPr/>
        </p:nvSpPr>
        <p:spPr>
          <a:xfrm>
            <a:off x="2894947" y="4083640"/>
            <a:ext cx="1993654" cy="1530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panose="02000000000000000000" pitchFamily="2" charset="0"/>
                <a:ea typeface="Roboto" panose="02000000000000000000" pitchFamily="2" charset="0"/>
              </a:rPr>
              <a:t>Como se fez o </a:t>
            </a:r>
            <a:r>
              <a:rPr lang="en-US" sz="2800" dirty="0" err="1">
                <a:latin typeface="Roboto" panose="02000000000000000000" pitchFamily="2" charset="0"/>
                <a:ea typeface="Roboto" panose="02000000000000000000" pitchFamily="2" charset="0"/>
              </a:rPr>
              <a:t>segundo</a:t>
            </a:r>
            <a:r>
              <a:rPr lang="en-US" sz="2800" dirty="0">
                <a:latin typeface="Roboto" panose="02000000000000000000" pitchFamily="2" charset="0"/>
                <a:ea typeface="Roboto" panose="02000000000000000000" pitchFamily="2" charset="0"/>
              </a:rPr>
              <a:t> </a:t>
            </a:r>
            <a:r>
              <a:rPr lang="en-US" sz="2800" dirty="0" err="1">
                <a:latin typeface="Roboto" panose="02000000000000000000" pitchFamily="2" charset="0"/>
                <a:ea typeface="Roboto" panose="02000000000000000000" pitchFamily="2" charset="0"/>
              </a:rPr>
              <a:t>quadrado</a:t>
            </a:r>
            <a:r>
              <a:rPr lang="en-US" sz="2800" dirty="0">
                <a:latin typeface="Roboto" panose="02000000000000000000" pitchFamily="2" charset="0"/>
                <a:ea typeface="Roboto" panose="02000000000000000000" pitchFamily="2" charset="0"/>
              </a:rPr>
              <a:t> a </a:t>
            </a:r>
            <a:r>
              <a:rPr lang="en-US" sz="2800" dirty="0" err="1">
                <a:latin typeface="Roboto" panose="02000000000000000000" pitchFamily="2" charset="0"/>
                <a:ea typeface="Roboto" panose="02000000000000000000" pitchFamily="2" charset="0"/>
              </a:rPr>
              <a:t>partir</a:t>
            </a:r>
            <a:r>
              <a:rPr lang="en-US" sz="2800" dirty="0">
                <a:latin typeface="Roboto" panose="02000000000000000000" pitchFamily="2" charset="0"/>
                <a:ea typeface="Roboto" panose="02000000000000000000" pitchFamily="2" charset="0"/>
              </a:rPr>
              <a:t> do </a:t>
            </a:r>
            <a:r>
              <a:rPr lang="en-US" sz="2800" dirty="0" err="1">
                <a:latin typeface="Roboto" panose="02000000000000000000" pitchFamily="2" charset="0"/>
                <a:ea typeface="Roboto" panose="02000000000000000000" pitchFamily="2" charset="0"/>
              </a:rPr>
              <a:t>primeiro</a:t>
            </a:r>
            <a:r>
              <a:rPr lang="en-US" sz="2800" dirty="0">
                <a:latin typeface="Roboto" panose="02000000000000000000" pitchFamily="2" charset="0"/>
                <a:ea typeface="Roboto" panose="02000000000000000000" pitchFamily="2" charset="0"/>
              </a:rPr>
              <a:t>?</a:t>
            </a:r>
            <a:r>
              <a:rPr lang="en-US" sz="2400" dirty="0">
                <a:latin typeface="Roboto" panose="02000000000000000000" pitchFamily="2" charset="0"/>
                <a:ea typeface="Roboto" panose="02000000000000000000" pitchFamily="2" charset="0"/>
              </a:rPr>
              <a:t/>
            </a:r>
            <a:br>
              <a:rPr lang="en-US" sz="2400" dirty="0">
                <a:latin typeface="Roboto" panose="02000000000000000000" pitchFamily="2" charset="0"/>
                <a:ea typeface="Roboto" panose="02000000000000000000" pitchFamily="2" charset="0"/>
              </a:rPr>
            </a:br>
            <a:endParaRPr lang="en-US"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454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672" y="548641"/>
            <a:ext cx="4403840" cy="5687568"/>
          </a:xfrm>
        </p:spPr>
        <p:txBody>
          <a:bodyPr>
            <a:noAutofit/>
          </a:bodyPr>
          <a:lstStyle/>
          <a:p>
            <a:r>
              <a:rPr lang="pt-PT" sz="2800" b="1" dirty="0">
                <a:latin typeface="Roboto" panose="02000000000000000000" pitchFamily="2" charset="0"/>
                <a:ea typeface="Roboto" panose="02000000000000000000" pitchFamily="2" charset="0"/>
              </a:rPr>
              <a:t>Quando se dobram Quadrados Mágicos destes, cria-se uma </a:t>
            </a:r>
            <a:br>
              <a:rPr lang="pt-PT" sz="2800" b="1" dirty="0">
                <a:latin typeface="Roboto" panose="02000000000000000000" pitchFamily="2" charset="0"/>
                <a:ea typeface="Roboto" panose="02000000000000000000" pitchFamily="2" charset="0"/>
              </a:rPr>
            </a:br>
            <a:r>
              <a:rPr lang="pt-PT" sz="2800" b="1" dirty="0">
                <a:latin typeface="Roboto" panose="02000000000000000000" pitchFamily="2" charset="0"/>
                <a:ea typeface="Roboto" panose="02000000000000000000" pitchFamily="2" charset="0"/>
              </a:rPr>
              <a:t>forma tipo </a:t>
            </a:r>
            <a:r>
              <a:rPr lang="pt-PT" sz="2800" b="1" i="1" dirty="0">
                <a:latin typeface="Roboto" panose="02000000000000000000" pitchFamily="2" charset="0"/>
                <a:ea typeface="Roboto" panose="02000000000000000000" pitchFamily="2" charset="0"/>
              </a:rPr>
              <a:t>donut</a:t>
            </a:r>
            <a:r>
              <a:rPr lang="pt-PT" sz="2800" b="1" dirty="0">
                <a:latin typeface="Roboto" panose="02000000000000000000" pitchFamily="2" charset="0"/>
                <a:ea typeface="Roboto" panose="02000000000000000000" pitchFamily="2" charset="0"/>
              </a:rPr>
              <a:t> conhecida como ‘Toro’.</a:t>
            </a:r>
            <a:br>
              <a:rPr lang="pt-PT" sz="2800" b="1" dirty="0">
                <a:latin typeface="Roboto" panose="02000000000000000000" pitchFamily="2" charset="0"/>
                <a:ea typeface="Roboto" panose="02000000000000000000" pitchFamily="2" charset="0"/>
              </a:rPr>
            </a:br>
            <a:r>
              <a:rPr lang="pt-PT" sz="2800" b="1" dirty="0">
                <a:latin typeface="Roboto" panose="02000000000000000000" pitchFamily="2" charset="0"/>
                <a:ea typeface="Roboto" panose="02000000000000000000" pitchFamily="2" charset="0"/>
              </a:rPr>
              <a:t>Transformadores </a:t>
            </a:r>
            <a:br>
              <a:rPr lang="pt-PT" sz="2800" b="1" dirty="0">
                <a:latin typeface="Roboto" panose="02000000000000000000" pitchFamily="2" charset="0"/>
                <a:ea typeface="Roboto" panose="02000000000000000000" pitchFamily="2" charset="0"/>
              </a:rPr>
            </a:br>
            <a:r>
              <a:rPr lang="pt-PT" sz="2800" b="1" dirty="0">
                <a:latin typeface="Roboto" panose="02000000000000000000" pitchFamily="2" charset="0"/>
                <a:ea typeface="Roboto" panose="02000000000000000000" pitchFamily="2" charset="0"/>
              </a:rPr>
              <a:t>elétricos de alta </a:t>
            </a:r>
            <a:br>
              <a:rPr lang="pt-PT" sz="2800" b="1" dirty="0">
                <a:latin typeface="Roboto" panose="02000000000000000000" pitchFamily="2" charset="0"/>
                <a:ea typeface="Roboto" panose="02000000000000000000" pitchFamily="2" charset="0"/>
              </a:rPr>
            </a:br>
            <a:r>
              <a:rPr lang="pt-PT" sz="2800" b="1" dirty="0">
                <a:latin typeface="Roboto" panose="02000000000000000000" pitchFamily="2" charset="0"/>
                <a:ea typeface="Roboto" panose="02000000000000000000" pitchFamily="2" charset="0"/>
              </a:rPr>
              <a:t>qualidade são feitos </a:t>
            </a:r>
            <a:br>
              <a:rPr lang="pt-PT" sz="2800" b="1" dirty="0">
                <a:latin typeface="Roboto" panose="02000000000000000000" pitchFamily="2" charset="0"/>
                <a:ea typeface="Roboto" panose="02000000000000000000" pitchFamily="2" charset="0"/>
              </a:rPr>
            </a:br>
            <a:r>
              <a:rPr lang="pt-PT" sz="2800" b="1" dirty="0">
                <a:latin typeface="Roboto" panose="02000000000000000000" pitchFamily="2" charset="0"/>
                <a:ea typeface="Roboto" panose="02000000000000000000" pitchFamily="2" charset="0"/>
              </a:rPr>
              <a:t>usando estas formas. A forma ‘harmónica’ é </a:t>
            </a:r>
            <a:br>
              <a:rPr lang="pt-PT" sz="2800" b="1" dirty="0">
                <a:latin typeface="Roboto" panose="02000000000000000000" pitchFamily="2" charset="0"/>
                <a:ea typeface="Roboto" panose="02000000000000000000" pitchFamily="2" charset="0"/>
              </a:rPr>
            </a:br>
            <a:r>
              <a:rPr lang="pt-PT" sz="2800" b="1" dirty="0">
                <a:latin typeface="Roboto" panose="02000000000000000000" pitchFamily="2" charset="0"/>
                <a:ea typeface="Roboto" panose="02000000000000000000" pitchFamily="2" charset="0"/>
              </a:rPr>
              <a:t>muito eficaz para evitar </a:t>
            </a:r>
            <a:br>
              <a:rPr lang="pt-PT" sz="2800" b="1" dirty="0">
                <a:latin typeface="Roboto" panose="02000000000000000000" pitchFamily="2" charset="0"/>
                <a:ea typeface="Roboto" panose="02000000000000000000" pitchFamily="2" charset="0"/>
              </a:rPr>
            </a:br>
            <a:r>
              <a:rPr lang="pt-PT" sz="2800" b="1" dirty="0">
                <a:latin typeface="Roboto" panose="02000000000000000000" pitchFamily="2" charset="0"/>
                <a:ea typeface="Roboto" panose="02000000000000000000" pitchFamily="2" charset="0"/>
              </a:rPr>
              <a:t>o desperdício de energia elétrica.</a:t>
            </a:r>
            <a:br>
              <a:rPr lang="pt-PT"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4438" y="281523"/>
            <a:ext cx="5891561" cy="5315114"/>
          </a:xfrm>
        </p:spPr>
      </p:pic>
      <p:sp>
        <p:nvSpPr>
          <p:cNvPr id="3" name="TextBox 2"/>
          <p:cNvSpPr txBox="1"/>
          <p:nvPr/>
        </p:nvSpPr>
        <p:spPr>
          <a:xfrm>
            <a:off x="8679210" y="5772999"/>
            <a:ext cx="1039067" cy="246221"/>
          </a:xfrm>
          <a:prstGeom prst="rect">
            <a:avLst/>
          </a:prstGeom>
          <a:noFill/>
        </p:spPr>
        <p:txBody>
          <a:bodyPr wrap="none" rtlCol="0">
            <a:spAutoFit/>
          </a:bodyPr>
          <a:lstStyle/>
          <a:p>
            <a:r>
              <a:rPr lang="en-GB" sz="1000" dirty="0">
                <a:latin typeface="Roboto" panose="02000000000000000000" pitchFamily="2" charset="0"/>
                <a:ea typeface="Roboto" panose="02000000000000000000" pitchFamily="2" charset="0"/>
              </a:rPr>
              <a:t>YassineMrabet</a:t>
            </a:r>
            <a:endParaRPr lang="en-US" sz="1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8944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26422199"/>
              </p:ext>
            </p:extLst>
          </p:nvPr>
        </p:nvGraphicFramePr>
        <p:xfrm>
          <a:off x="1994953" y="609602"/>
          <a:ext cx="7787232" cy="5875865"/>
        </p:xfrm>
        <a:graphic>
          <a:graphicData uri="http://schemas.openxmlformats.org/drawingml/2006/table">
            <a:tbl>
              <a:tblPr/>
              <a:tblGrid>
                <a:gridCol w="288416">
                  <a:extLst>
                    <a:ext uri="{9D8B030D-6E8A-4147-A177-3AD203B41FA5}">
                      <a16:colId xmlns="" xmlns:a16="http://schemas.microsoft.com/office/drawing/2014/main" val="20000"/>
                    </a:ext>
                  </a:extLst>
                </a:gridCol>
                <a:gridCol w="288416">
                  <a:extLst>
                    <a:ext uri="{9D8B030D-6E8A-4147-A177-3AD203B41FA5}">
                      <a16:colId xmlns="" xmlns:a16="http://schemas.microsoft.com/office/drawing/2014/main" val="20001"/>
                    </a:ext>
                  </a:extLst>
                </a:gridCol>
                <a:gridCol w="288416">
                  <a:extLst>
                    <a:ext uri="{9D8B030D-6E8A-4147-A177-3AD203B41FA5}">
                      <a16:colId xmlns="" xmlns:a16="http://schemas.microsoft.com/office/drawing/2014/main" val="20002"/>
                    </a:ext>
                  </a:extLst>
                </a:gridCol>
                <a:gridCol w="288416">
                  <a:extLst>
                    <a:ext uri="{9D8B030D-6E8A-4147-A177-3AD203B41FA5}">
                      <a16:colId xmlns="" xmlns:a16="http://schemas.microsoft.com/office/drawing/2014/main" val="20003"/>
                    </a:ext>
                  </a:extLst>
                </a:gridCol>
                <a:gridCol w="288416">
                  <a:extLst>
                    <a:ext uri="{9D8B030D-6E8A-4147-A177-3AD203B41FA5}">
                      <a16:colId xmlns="" xmlns:a16="http://schemas.microsoft.com/office/drawing/2014/main" val="20004"/>
                    </a:ext>
                  </a:extLst>
                </a:gridCol>
                <a:gridCol w="288416">
                  <a:extLst>
                    <a:ext uri="{9D8B030D-6E8A-4147-A177-3AD203B41FA5}">
                      <a16:colId xmlns="" xmlns:a16="http://schemas.microsoft.com/office/drawing/2014/main" val="20005"/>
                    </a:ext>
                  </a:extLst>
                </a:gridCol>
                <a:gridCol w="288416">
                  <a:extLst>
                    <a:ext uri="{9D8B030D-6E8A-4147-A177-3AD203B41FA5}">
                      <a16:colId xmlns="" xmlns:a16="http://schemas.microsoft.com/office/drawing/2014/main" val="20006"/>
                    </a:ext>
                  </a:extLst>
                </a:gridCol>
                <a:gridCol w="288416">
                  <a:extLst>
                    <a:ext uri="{9D8B030D-6E8A-4147-A177-3AD203B41FA5}">
                      <a16:colId xmlns="" xmlns:a16="http://schemas.microsoft.com/office/drawing/2014/main" val="20007"/>
                    </a:ext>
                  </a:extLst>
                </a:gridCol>
                <a:gridCol w="288416">
                  <a:extLst>
                    <a:ext uri="{9D8B030D-6E8A-4147-A177-3AD203B41FA5}">
                      <a16:colId xmlns="" xmlns:a16="http://schemas.microsoft.com/office/drawing/2014/main" val="20008"/>
                    </a:ext>
                  </a:extLst>
                </a:gridCol>
                <a:gridCol w="288416">
                  <a:extLst>
                    <a:ext uri="{9D8B030D-6E8A-4147-A177-3AD203B41FA5}">
                      <a16:colId xmlns="" xmlns:a16="http://schemas.microsoft.com/office/drawing/2014/main" val="20009"/>
                    </a:ext>
                  </a:extLst>
                </a:gridCol>
                <a:gridCol w="288416">
                  <a:extLst>
                    <a:ext uri="{9D8B030D-6E8A-4147-A177-3AD203B41FA5}">
                      <a16:colId xmlns="" xmlns:a16="http://schemas.microsoft.com/office/drawing/2014/main" val="20010"/>
                    </a:ext>
                  </a:extLst>
                </a:gridCol>
                <a:gridCol w="288416">
                  <a:extLst>
                    <a:ext uri="{9D8B030D-6E8A-4147-A177-3AD203B41FA5}">
                      <a16:colId xmlns="" xmlns:a16="http://schemas.microsoft.com/office/drawing/2014/main" val="20011"/>
                    </a:ext>
                  </a:extLst>
                </a:gridCol>
                <a:gridCol w="288416">
                  <a:extLst>
                    <a:ext uri="{9D8B030D-6E8A-4147-A177-3AD203B41FA5}">
                      <a16:colId xmlns="" xmlns:a16="http://schemas.microsoft.com/office/drawing/2014/main" val="20012"/>
                    </a:ext>
                  </a:extLst>
                </a:gridCol>
                <a:gridCol w="288416">
                  <a:extLst>
                    <a:ext uri="{9D8B030D-6E8A-4147-A177-3AD203B41FA5}">
                      <a16:colId xmlns="" xmlns:a16="http://schemas.microsoft.com/office/drawing/2014/main" val="20013"/>
                    </a:ext>
                  </a:extLst>
                </a:gridCol>
                <a:gridCol w="288416">
                  <a:extLst>
                    <a:ext uri="{9D8B030D-6E8A-4147-A177-3AD203B41FA5}">
                      <a16:colId xmlns="" xmlns:a16="http://schemas.microsoft.com/office/drawing/2014/main" val="20014"/>
                    </a:ext>
                  </a:extLst>
                </a:gridCol>
                <a:gridCol w="288416">
                  <a:extLst>
                    <a:ext uri="{9D8B030D-6E8A-4147-A177-3AD203B41FA5}">
                      <a16:colId xmlns="" xmlns:a16="http://schemas.microsoft.com/office/drawing/2014/main" val="20015"/>
                    </a:ext>
                  </a:extLst>
                </a:gridCol>
                <a:gridCol w="288416">
                  <a:extLst>
                    <a:ext uri="{9D8B030D-6E8A-4147-A177-3AD203B41FA5}">
                      <a16:colId xmlns="" xmlns:a16="http://schemas.microsoft.com/office/drawing/2014/main" val="20016"/>
                    </a:ext>
                  </a:extLst>
                </a:gridCol>
                <a:gridCol w="288416">
                  <a:extLst>
                    <a:ext uri="{9D8B030D-6E8A-4147-A177-3AD203B41FA5}">
                      <a16:colId xmlns="" xmlns:a16="http://schemas.microsoft.com/office/drawing/2014/main" val="20017"/>
                    </a:ext>
                  </a:extLst>
                </a:gridCol>
                <a:gridCol w="288416">
                  <a:extLst>
                    <a:ext uri="{9D8B030D-6E8A-4147-A177-3AD203B41FA5}">
                      <a16:colId xmlns="" xmlns:a16="http://schemas.microsoft.com/office/drawing/2014/main" val="20018"/>
                    </a:ext>
                  </a:extLst>
                </a:gridCol>
                <a:gridCol w="288416">
                  <a:extLst>
                    <a:ext uri="{9D8B030D-6E8A-4147-A177-3AD203B41FA5}">
                      <a16:colId xmlns="" xmlns:a16="http://schemas.microsoft.com/office/drawing/2014/main" val="20019"/>
                    </a:ext>
                  </a:extLst>
                </a:gridCol>
                <a:gridCol w="288416">
                  <a:extLst>
                    <a:ext uri="{9D8B030D-6E8A-4147-A177-3AD203B41FA5}">
                      <a16:colId xmlns="" xmlns:a16="http://schemas.microsoft.com/office/drawing/2014/main" val="20020"/>
                    </a:ext>
                  </a:extLst>
                </a:gridCol>
                <a:gridCol w="288416">
                  <a:extLst>
                    <a:ext uri="{9D8B030D-6E8A-4147-A177-3AD203B41FA5}">
                      <a16:colId xmlns="" xmlns:a16="http://schemas.microsoft.com/office/drawing/2014/main" val="20021"/>
                    </a:ext>
                  </a:extLst>
                </a:gridCol>
                <a:gridCol w="288416">
                  <a:extLst>
                    <a:ext uri="{9D8B030D-6E8A-4147-A177-3AD203B41FA5}">
                      <a16:colId xmlns="" xmlns:a16="http://schemas.microsoft.com/office/drawing/2014/main" val="20022"/>
                    </a:ext>
                  </a:extLst>
                </a:gridCol>
                <a:gridCol w="288416">
                  <a:extLst>
                    <a:ext uri="{9D8B030D-6E8A-4147-A177-3AD203B41FA5}">
                      <a16:colId xmlns="" xmlns:a16="http://schemas.microsoft.com/office/drawing/2014/main" val="20023"/>
                    </a:ext>
                  </a:extLst>
                </a:gridCol>
                <a:gridCol w="288416">
                  <a:extLst>
                    <a:ext uri="{9D8B030D-6E8A-4147-A177-3AD203B41FA5}">
                      <a16:colId xmlns="" xmlns:a16="http://schemas.microsoft.com/office/drawing/2014/main" val="20024"/>
                    </a:ext>
                  </a:extLst>
                </a:gridCol>
                <a:gridCol w="288416">
                  <a:extLst>
                    <a:ext uri="{9D8B030D-6E8A-4147-A177-3AD203B41FA5}">
                      <a16:colId xmlns="" xmlns:a16="http://schemas.microsoft.com/office/drawing/2014/main" val="20025"/>
                    </a:ext>
                  </a:extLst>
                </a:gridCol>
                <a:gridCol w="288416">
                  <a:extLst>
                    <a:ext uri="{9D8B030D-6E8A-4147-A177-3AD203B41FA5}">
                      <a16:colId xmlns="" xmlns:a16="http://schemas.microsoft.com/office/drawing/2014/main" val="20026"/>
                    </a:ext>
                  </a:extLst>
                </a:gridCol>
              </a:tblGrid>
              <a:tr h="216955">
                <a:tc>
                  <a:txBody>
                    <a:bodyPr/>
                    <a:lstStyle/>
                    <a:p>
                      <a:pPr algn="r" fontAlgn="b"/>
                      <a:r>
                        <a:rPr lang="is-IS" sz="850" b="0" i="0" u="none" strike="noStrike">
                          <a:solidFill>
                            <a:srgbClr val="000000"/>
                          </a:solidFill>
                          <a:effectLst/>
                          <a:latin typeface="Verdana" charset="0"/>
                        </a:rPr>
                        <a:t>352</a:t>
                      </a:r>
                    </a:p>
                  </a:txBody>
                  <a:tcPr marL="10319" marR="10319" marT="1270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s-IS" sz="850" b="0" i="0" u="none" strike="noStrike">
                          <a:solidFill>
                            <a:srgbClr val="000000"/>
                          </a:solidFill>
                          <a:effectLst/>
                          <a:latin typeface="Verdana" charset="0"/>
                        </a:rPr>
                        <a:t>717</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s-IS" sz="850" b="0" i="0" u="none" strike="noStrike">
                          <a:solidFill>
                            <a:srgbClr val="000000"/>
                          </a:solidFill>
                          <a:effectLst/>
                          <a:latin typeface="Verdana" charset="0"/>
                        </a:rPr>
                        <a:t>326</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850" b="0" i="0" u="none" strike="noStrike">
                          <a:solidFill>
                            <a:srgbClr val="000000"/>
                          </a:solidFill>
                          <a:effectLst/>
                          <a:latin typeface="Verdana" charset="0"/>
                        </a:rPr>
                        <a:t>691</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s-IS" sz="850" b="0" i="0" u="none" strike="noStrike">
                          <a:solidFill>
                            <a:srgbClr val="000000"/>
                          </a:solidFill>
                          <a:effectLst/>
                          <a:latin typeface="Verdana" charset="0"/>
                        </a:rPr>
                        <a:t>300</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s-IS" sz="850" b="0" i="0" u="none" strike="noStrike">
                          <a:solidFill>
                            <a:srgbClr val="000000"/>
                          </a:solidFill>
                          <a:effectLst/>
                          <a:latin typeface="Verdana" charset="0"/>
                        </a:rPr>
                        <a:t>665</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s-IS" sz="850" b="0" i="0" u="none" strike="noStrike">
                          <a:solidFill>
                            <a:srgbClr val="000000"/>
                          </a:solidFill>
                          <a:effectLst/>
                          <a:latin typeface="Verdana" charset="0"/>
                        </a:rPr>
                        <a:t>274</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s-IS" sz="850" b="0" i="0" u="none" strike="noStrike">
                          <a:solidFill>
                            <a:srgbClr val="000000"/>
                          </a:solidFill>
                          <a:effectLst/>
                          <a:latin typeface="Verdana" charset="0"/>
                        </a:rPr>
                        <a:t>639</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s-IS" sz="850" b="0" i="0" u="none" strike="noStrike">
                          <a:solidFill>
                            <a:srgbClr val="000000"/>
                          </a:solidFill>
                          <a:effectLst/>
                          <a:latin typeface="Verdana" charset="0"/>
                        </a:rPr>
                        <a:t>248</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s-IS" sz="850" b="0" i="0" u="none" strike="noStrike">
                          <a:solidFill>
                            <a:srgbClr val="000000"/>
                          </a:solidFill>
                          <a:effectLst/>
                          <a:latin typeface="Verdana" charset="0"/>
                        </a:rPr>
                        <a:t>613</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cs-CZ" sz="850" b="0" i="0" u="none" strike="noStrike">
                          <a:solidFill>
                            <a:srgbClr val="000000"/>
                          </a:solidFill>
                          <a:effectLst/>
                          <a:latin typeface="Verdana" charset="0"/>
                        </a:rPr>
                        <a:t>222</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fi-FI" sz="850" b="0" i="0" u="none" strike="noStrike">
                          <a:solidFill>
                            <a:srgbClr val="000000"/>
                          </a:solidFill>
                          <a:effectLst/>
                          <a:latin typeface="Verdana" charset="0"/>
                        </a:rPr>
                        <a:t>587</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850" b="0" i="0" u="none" strike="noStrike">
                          <a:solidFill>
                            <a:srgbClr val="000000"/>
                          </a:solidFill>
                          <a:effectLst/>
                          <a:latin typeface="Verdana" charset="0"/>
                        </a:rPr>
                        <a:t>196</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850" b="0" i="0" u="none" strike="noStrike">
                          <a:solidFill>
                            <a:srgbClr val="000000"/>
                          </a:solidFill>
                          <a:effectLst/>
                          <a:latin typeface="Verdana" charset="0"/>
                        </a:rPr>
                        <a:t>561</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850" b="0" i="0" u="none" strike="noStrike">
                          <a:solidFill>
                            <a:srgbClr val="000000"/>
                          </a:solidFill>
                          <a:effectLst/>
                          <a:latin typeface="Verdana" charset="0"/>
                        </a:rPr>
                        <a:t>170</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850" b="0" i="0" u="none" strike="noStrike">
                          <a:solidFill>
                            <a:srgbClr val="000000"/>
                          </a:solidFill>
                          <a:effectLst/>
                          <a:latin typeface="Verdana" charset="0"/>
                        </a:rPr>
                        <a:t>535</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850" b="0" i="0" u="none" strike="noStrike">
                          <a:solidFill>
                            <a:srgbClr val="000000"/>
                          </a:solidFill>
                          <a:effectLst/>
                          <a:latin typeface="Verdana" charset="0"/>
                        </a:rPr>
                        <a:t>144</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is-IS" sz="850" b="0" i="0" u="none" strike="noStrike">
                          <a:solidFill>
                            <a:srgbClr val="000000"/>
                          </a:solidFill>
                          <a:effectLst/>
                          <a:latin typeface="Verdana" charset="0"/>
                        </a:rPr>
                        <a:t>509</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cs-CZ" sz="850" b="0" i="0" u="none" strike="noStrike">
                          <a:solidFill>
                            <a:srgbClr val="000000"/>
                          </a:solidFill>
                          <a:effectLst/>
                          <a:latin typeface="Verdana" charset="0"/>
                        </a:rPr>
                        <a:t>118</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cs-CZ" sz="850" b="0" i="0" u="none" strike="noStrike">
                          <a:solidFill>
                            <a:srgbClr val="000000"/>
                          </a:solidFill>
                          <a:effectLst/>
                          <a:latin typeface="Verdana" charset="0"/>
                        </a:rPr>
                        <a:t>483</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s-IS" sz="850" b="0" i="0" u="none" strike="noStrike">
                          <a:solidFill>
                            <a:srgbClr val="000000"/>
                          </a:solidFill>
                          <a:effectLst/>
                          <a:latin typeface="Verdana" charset="0"/>
                        </a:rPr>
                        <a:t>92</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ru-RU" sz="850" b="0" i="0" u="none" strike="noStrike">
                          <a:solidFill>
                            <a:srgbClr val="000000"/>
                          </a:solidFill>
                          <a:effectLst/>
                          <a:latin typeface="Verdana" charset="0"/>
                        </a:rPr>
                        <a:t>457</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s-IS" sz="850" b="0" i="0" u="none" strike="noStrike">
                          <a:solidFill>
                            <a:srgbClr val="000000"/>
                          </a:solidFill>
                          <a:effectLst/>
                          <a:latin typeface="Verdana" charset="0"/>
                        </a:rPr>
                        <a:t>66</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850" b="0" i="0" u="none" strike="noStrike">
                          <a:solidFill>
                            <a:srgbClr val="000000"/>
                          </a:solidFill>
                          <a:effectLst/>
                          <a:latin typeface="Verdana" charset="0"/>
                        </a:rPr>
                        <a:t>431</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850" b="0" i="0" u="none" strike="noStrike">
                          <a:solidFill>
                            <a:srgbClr val="000000"/>
                          </a:solidFill>
                          <a:effectLst/>
                          <a:latin typeface="Verdana" charset="0"/>
                        </a:rPr>
                        <a:t>40</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is-IS" sz="850" b="0" i="0" u="none" strike="noStrike">
                          <a:solidFill>
                            <a:srgbClr val="000000"/>
                          </a:solidFill>
                          <a:effectLst/>
                          <a:latin typeface="Verdana" charset="0"/>
                        </a:rPr>
                        <a:t>405</a:t>
                      </a:r>
                    </a:p>
                  </a:txBody>
                  <a:tcPr marL="10319" marR="10319" marT="1270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850" b="0" i="0" u="none" strike="noStrike">
                          <a:solidFill>
                            <a:srgbClr val="000000"/>
                          </a:solidFill>
                          <a:effectLst/>
                          <a:latin typeface="Verdana" charset="0"/>
                        </a:rPr>
                        <a:t>14</a:t>
                      </a:r>
                    </a:p>
                  </a:txBody>
                  <a:tcPr marL="10319" marR="10319" marT="1270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0"/>
                  </a:ext>
                </a:extLst>
              </a:tr>
              <a:tr h="216955">
                <a:tc>
                  <a:txBody>
                    <a:bodyPr/>
                    <a:lstStyle/>
                    <a:p>
                      <a:pPr algn="r" fontAlgn="b"/>
                      <a:r>
                        <a:rPr lang="en-US" sz="850" b="0" i="0" u="none" strike="noStrike">
                          <a:solidFill>
                            <a:srgbClr val="000000"/>
                          </a:solidFill>
                          <a:effectLst/>
                          <a:latin typeface="Verdana" charset="0"/>
                        </a:rPr>
                        <a:t>15</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850" b="0" i="0" u="none" strike="noStrike">
                          <a:solidFill>
                            <a:srgbClr val="000000"/>
                          </a:solidFill>
                          <a:effectLst/>
                          <a:latin typeface="Verdana" charset="0"/>
                        </a:rPr>
                        <a:t>353</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718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327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692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301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666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275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640</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249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614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223</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588</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197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562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171</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536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145</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510</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119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484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93</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458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432</a:t>
                      </a:r>
                    </a:p>
                  </a:txBody>
                  <a:tcPr marL="10319" marR="10319" marT="12700" marB="0" anchor="b">
                    <a:lnL>
                      <a:noFill/>
                    </a:lnL>
                    <a:lnR>
                      <a:noFill/>
                    </a:lnR>
                    <a:lnT>
                      <a:noFill/>
                    </a:lnT>
                    <a:lnB>
                      <a:noFill/>
                    </a:lnB>
                    <a:solidFill>
                      <a:srgbClr val="DCE6F1"/>
                    </a:solidFill>
                  </a:tcPr>
                </a:tc>
                <a:tc>
                  <a:txBody>
                    <a:bodyPr/>
                    <a:lstStyle/>
                    <a:p>
                      <a:pPr algn="r" fontAlgn="b"/>
                      <a:r>
                        <a:rPr lang="en-US" sz="850" b="0" i="0" u="none" strike="noStrike">
                          <a:solidFill>
                            <a:srgbClr val="000000"/>
                          </a:solidFill>
                          <a:effectLst/>
                          <a:latin typeface="Verdana" charset="0"/>
                        </a:rPr>
                        <a:t>41</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379</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1"/>
                  </a:ext>
                </a:extLst>
              </a:tr>
              <a:tr h="216955">
                <a:tc>
                  <a:txBody>
                    <a:bodyPr/>
                    <a:lstStyle/>
                    <a:p>
                      <a:pPr algn="r" fontAlgn="b"/>
                      <a:r>
                        <a:rPr lang="en-US" sz="850" b="0" i="0" u="none" strike="noStrike">
                          <a:solidFill>
                            <a:srgbClr val="000000"/>
                          </a:solidFill>
                          <a:effectLst/>
                          <a:latin typeface="Verdana" charset="0"/>
                        </a:rPr>
                        <a:t>380</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850" b="0" i="0" u="none" strike="noStrike">
                          <a:solidFill>
                            <a:srgbClr val="000000"/>
                          </a:solidFill>
                          <a:effectLst/>
                          <a:latin typeface="Verdana" charset="0"/>
                        </a:rPr>
                        <a:t>16</a:t>
                      </a:r>
                    </a:p>
                  </a:txBody>
                  <a:tcPr marL="10319" marR="10319" marT="12700" marB="0" anchor="b">
                    <a:lnL>
                      <a:noFill/>
                    </a:lnL>
                    <a:lnR>
                      <a:noFill/>
                    </a:lnR>
                    <a:lnT>
                      <a:noFill/>
                    </a:lnT>
                    <a:lnB>
                      <a:noFill/>
                    </a:lnB>
                    <a:solidFill>
                      <a:srgbClr val="A6A6A6"/>
                    </a:solidFill>
                  </a:tcPr>
                </a:tc>
                <a:tc>
                  <a:txBody>
                    <a:bodyPr/>
                    <a:lstStyle/>
                    <a:p>
                      <a:pPr algn="r" fontAlgn="b"/>
                      <a:r>
                        <a:rPr lang="en-US" sz="850" b="0" i="0" u="none" strike="noStrike">
                          <a:solidFill>
                            <a:srgbClr val="000000"/>
                          </a:solidFill>
                          <a:effectLst/>
                          <a:latin typeface="Verdana" charset="0"/>
                        </a:rPr>
                        <a:t>354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719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328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693</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302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667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276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641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250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615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224</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589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198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563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172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537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146</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511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120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485</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94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459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406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42</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2"/>
                  </a:ext>
                </a:extLst>
              </a:tr>
              <a:tr h="216955">
                <a:tc>
                  <a:txBody>
                    <a:bodyPr/>
                    <a:lstStyle/>
                    <a:p>
                      <a:pPr algn="r" fontAlgn="b"/>
                      <a:r>
                        <a:rPr lang="en-US" sz="850" b="0" i="0" u="none" strike="noStrike">
                          <a:solidFill>
                            <a:srgbClr val="000000"/>
                          </a:solidFill>
                          <a:effectLst/>
                          <a:latin typeface="Verdana" charset="0"/>
                        </a:rPr>
                        <a:t>43</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850" b="0" i="0" u="none" strike="noStrike">
                          <a:solidFill>
                            <a:srgbClr val="000000"/>
                          </a:solidFill>
                          <a:effectLst/>
                          <a:latin typeface="Verdana" charset="0"/>
                        </a:rPr>
                        <a:t>381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355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720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329</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694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303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668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277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642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251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616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225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590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199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564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173</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538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147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512</a:t>
                      </a:r>
                    </a:p>
                  </a:txBody>
                  <a:tcPr marL="10319" marR="10319" marT="12700" marB="0" anchor="b">
                    <a:lnL>
                      <a:noFill/>
                    </a:lnL>
                    <a:lnR>
                      <a:noFill/>
                    </a:lnR>
                    <a:lnT>
                      <a:noFill/>
                    </a:lnT>
                    <a:lnB>
                      <a:noFill/>
                    </a:lnB>
                    <a:solidFill>
                      <a:srgbClr val="A6A6A6"/>
                    </a:solidFill>
                  </a:tcPr>
                </a:tc>
                <a:tc>
                  <a:txBody>
                    <a:bodyPr/>
                    <a:lstStyle/>
                    <a:p>
                      <a:pPr algn="r" fontAlgn="b"/>
                      <a:r>
                        <a:rPr lang="cs-CZ" sz="850" b="0" i="0" u="none" strike="noStrike">
                          <a:solidFill>
                            <a:srgbClr val="000000"/>
                          </a:solidFill>
                          <a:effectLst/>
                          <a:latin typeface="Verdana" charset="0"/>
                        </a:rPr>
                        <a:t>121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486</a:t>
                      </a:r>
                    </a:p>
                  </a:txBody>
                  <a:tcPr marL="10319" marR="10319" marT="12700" marB="0" anchor="b">
                    <a:lnL>
                      <a:noFill/>
                    </a:lnL>
                    <a:lnR>
                      <a:noFill/>
                    </a:lnR>
                    <a:lnT>
                      <a:noFill/>
                    </a:lnT>
                    <a:lnB>
                      <a:noFill/>
                    </a:lnB>
                    <a:solidFill>
                      <a:srgbClr val="FFFF00"/>
                    </a:solidFill>
                  </a:tcPr>
                </a:tc>
                <a:tc>
                  <a:txBody>
                    <a:bodyPr/>
                    <a:lstStyle/>
                    <a:p>
                      <a:pPr algn="r" fontAlgn="b"/>
                      <a:r>
                        <a:rPr lang="en-US" sz="850" b="0" i="0" u="none" strike="noStrike">
                          <a:solidFill>
                            <a:srgbClr val="000000"/>
                          </a:solidFill>
                          <a:effectLst/>
                          <a:latin typeface="Verdana" charset="0"/>
                        </a:rPr>
                        <a:t>95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433</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407</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3"/>
                  </a:ext>
                </a:extLst>
              </a:tr>
              <a:tr h="216955">
                <a:tc>
                  <a:txBody>
                    <a:bodyPr/>
                    <a:lstStyle/>
                    <a:p>
                      <a:pPr algn="r" fontAlgn="b"/>
                      <a:r>
                        <a:rPr lang="is-IS" sz="850" b="0" i="0" u="none" strike="noStrike">
                          <a:solidFill>
                            <a:srgbClr val="000000"/>
                          </a:solidFill>
                          <a:effectLst/>
                          <a:latin typeface="Verdana" charset="0"/>
                        </a:rPr>
                        <a:t>408</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850" b="0" i="0" u="none" strike="noStrike">
                          <a:solidFill>
                            <a:srgbClr val="000000"/>
                          </a:solidFill>
                          <a:effectLst/>
                          <a:latin typeface="Verdana" charset="0"/>
                        </a:rPr>
                        <a:t>44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382</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18</a:t>
                      </a:r>
                    </a:p>
                  </a:txBody>
                  <a:tcPr marL="10319" marR="10319" marT="12700" marB="0" anchor="b">
                    <a:lnL>
                      <a:noFill/>
                    </a:lnL>
                    <a:lnR>
                      <a:noFill/>
                    </a:lnR>
                    <a:lnT>
                      <a:noFill/>
                    </a:lnT>
                    <a:lnB>
                      <a:noFill/>
                    </a:lnB>
                    <a:solidFill>
                      <a:srgbClr val="F2DCDB"/>
                    </a:solidFill>
                  </a:tcPr>
                </a:tc>
                <a:tc>
                  <a:txBody>
                    <a:bodyPr/>
                    <a:lstStyle/>
                    <a:p>
                      <a:pPr algn="r" fontAlgn="b"/>
                      <a:r>
                        <a:rPr lang="en-US" sz="850" b="0" i="0" u="none" strike="noStrike">
                          <a:solidFill>
                            <a:srgbClr val="000000"/>
                          </a:solidFill>
                          <a:effectLst/>
                          <a:latin typeface="Verdana" charset="0"/>
                        </a:rPr>
                        <a:t>356</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721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330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695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304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669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278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643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252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617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226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591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200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565</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174</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539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148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513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122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460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96</a:t>
                      </a:r>
                    </a:p>
                  </a:txBody>
                  <a:tcPr marL="10319" marR="10319" marT="12700" marB="0" anchor="b">
                    <a:lnL>
                      <a:noFill/>
                    </a:lnL>
                    <a:lnR>
                      <a:noFill/>
                    </a:lnR>
                    <a:lnT>
                      <a:noFill/>
                    </a:lnT>
                    <a:lnB>
                      <a:noFill/>
                    </a:lnB>
                    <a:solidFill>
                      <a:srgbClr val="FFFF00"/>
                    </a:solidFill>
                  </a:tcPr>
                </a:tc>
                <a:tc>
                  <a:txBody>
                    <a:bodyPr/>
                    <a:lstStyle/>
                    <a:p>
                      <a:pPr algn="r" fontAlgn="b"/>
                      <a:r>
                        <a:rPr lang="ru-RU" sz="850" b="0" i="0" u="none" strike="noStrike">
                          <a:solidFill>
                            <a:srgbClr val="000000"/>
                          </a:solidFill>
                          <a:effectLst/>
                          <a:latin typeface="Verdana" charset="0"/>
                        </a:rPr>
                        <a:t>434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70</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4"/>
                  </a:ext>
                </a:extLst>
              </a:tr>
              <a:tr h="216955">
                <a:tc>
                  <a:txBody>
                    <a:bodyPr/>
                    <a:lstStyle/>
                    <a:p>
                      <a:pPr algn="r" fontAlgn="b"/>
                      <a:r>
                        <a:rPr lang="is-IS" sz="850" b="0" i="0" u="none" strike="noStrike">
                          <a:solidFill>
                            <a:srgbClr val="000000"/>
                          </a:solidFill>
                          <a:effectLst/>
                          <a:latin typeface="Verdana" charset="0"/>
                        </a:rPr>
                        <a:t>71</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409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45</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383</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19</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357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722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331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696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305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670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279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644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253</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618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227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592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201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566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175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540</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149</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487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123</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461</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97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435</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5"/>
                  </a:ext>
                </a:extLst>
              </a:tr>
              <a:tr h="216955">
                <a:tc>
                  <a:txBody>
                    <a:bodyPr/>
                    <a:lstStyle/>
                    <a:p>
                      <a:pPr algn="r" fontAlgn="b"/>
                      <a:r>
                        <a:rPr lang="cs-CZ" sz="850" b="0" i="0" u="none" strike="noStrike">
                          <a:solidFill>
                            <a:srgbClr val="000000"/>
                          </a:solidFill>
                          <a:effectLst/>
                          <a:latin typeface="Verdana" charset="0"/>
                        </a:rPr>
                        <a:t>436</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72</a:t>
                      </a:r>
                    </a:p>
                  </a:txBody>
                  <a:tcPr marL="10319" marR="10319" marT="12700" marB="0" anchor="b">
                    <a:lnL>
                      <a:noFill/>
                    </a:lnL>
                    <a:lnR>
                      <a:noFill/>
                    </a:lnR>
                    <a:lnT>
                      <a:noFill/>
                    </a:lnT>
                    <a:lnB>
                      <a:noFill/>
                    </a:lnB>
                    <a:solidFill>
                      <a:srgbClr val="F2DCDB"/>
                    </a:solidFill>
                  </a:tcPr>
                </a:tc>
                <a:tc>
                  <a:txBody>
                    <a:bodyPr/>
                    <a:lstStyle/>
                    <a:p>
                      <a:pPr algn="r" fontAlgn="b"/>
                      <a:r>
                        <a:rPr lang="en-US" sz="850" b="0" i="0" u="none" strike="noStrike">
                          <a:solidFill>
                            <a:srgbClr val="000000"/>
                          </a:solidFill>
                          <a:effectLst/>
                          <a:latin typeface="Verdana" charset="0"/>
                        </a:rPr>
                        <a:t>410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384</a:t>
                      </a:r>
                    </a:p>
                  </a:txBody>
                  <a:tcPr marL="10319" marR="10319" marT="12700" marB="0" anchor="b">
                    <a:lnL>
                      <a:noFill/>
                    </a:lnL>
                    <a:lnR>
                      <a:noFill/>
                    </a:lnR>
                    <a:lnT>
                      <a:noFill/>
                    </a:lnT>
                    <a:lnB>
                      <a:noFill/>
                    </a:lnB>
                    <a:solidFill>
                      <a:srgbClr val="FFFF00"/>
                    </a:solidFill>
                  </a:tcPr>
                </a:tc>
                <a:tc>
                  <a:txBody>
                    <a:bodyPr/>
                    <a:lstStyle/>
                    <a:p>
                      <a:pPr algn="r" fontAlgn="b"/>
                      <a:r>
                        <a:rPr lang="is-IS" sz="850" b="0" i="0" u="none" strike="noStrike">
                          <a:solidFill>
                            <a:srgbClr val="000000"/>
                          </a:solidFill>
                          <a:effectLst/>
                          <a:latin typeface="Verdana" charset="0"/>
                        </a:rPr>
                        <a:t>20</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358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723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332</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697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306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671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280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645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254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619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228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593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202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567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176</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514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150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488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124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462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98</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6"/>
                  </a:ext>
                </a:extLst>
              </a:tr>
              <a:tr h="216955">
                <a:tc>
                  <a:txBody>
                    <a:bodyPr/>
                    <a:lstStyle/>
                    <a:p>
                      <a:pPr algn="r" fontAlgn="b"/>
                      <a:r>
                        <a:rPr lang="en-US" sz="850" b="0" i="0" u="none" strike="noStrike">
                          <a:solidFill>
                            <a:srgbClr val="000000"/>
                          </a:solidFill>
                          <a:effectLst/>
                          <a:latin typeface="Verdana" charset="0"/>
                        </a:rPr>
                        <a:t>99</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437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73</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411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385</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21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359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724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333</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698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307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672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281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646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255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620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229</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594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203</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541</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177</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515</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151</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489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125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463</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7"/>
                  </a:ext>
                </a:extLst>
              </a:tr>
              <a:tr h="216955">
                <a:tc>
                  <a:txBody>
                    <a:bodyPr/>
                    <a:lstStyle/>
                    <a:p>
                      <a:pPr algn="r" fontAlgn="b"/>
                      <a:r>
                        <a:rPr lang="en-US" sz="850" b="0" i="0" u="none" strike="noStrike">
                          <a:solidFill>
                            <a:srgbClr val="000000"/>
                          </a:solidFill>
                          <a:effectLst/>
                          <a:latin typeface="Verdana" charset="0"/>
                        </a:rPr>
                        <a:t>464</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100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438</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74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412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48</a:t>
                      </a:r>
                    </a:p>
                  </a:txBody>
                  <a:tcPr marL="10319" marR="10319" marT="12700" marB="0" anchor="b">
                    <a:lnL>
                      <a:noFill/>
                    </a:lnL>
                    <a:lnR>
                      <a:noFill/>
                    </a:lnR>
                    <a:lnT>
                      <a:noFill/>
                    </a:lnT>
                    <a:lnB>
                      <a:noFill/>
                    </a:lnB>
                    <a:solidFill>
                      <a:srgbClr val="FFFF00"/>
                    </a:solidFill>
                  </a:tcPr>
                </a:tc>
                <a:tc>
                  <a:txBody>
                    <a:bodyPr/>
                    <a:lstStyle/>
                    <a:p>
                      <a:pPr algn="r" fontAlgn="b"/>
                      <a:r>
                        <a:rPr lang="en-US" sz="850" b="0" i="0" u="none" strike="noStrike">
                          <a:solidFill>
                            <a:srgbClr val="000000"/>
                          </a:solidFill>
                          <a:effectLst/>
                          <a:latin typeface="Verdana" charset="0"/>
                        </a:rPr>
                        <a:t>386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22</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360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725</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334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699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308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673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282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647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256</a:t>
                      </a:r>
                    </a:p>
                  </a:txBody>
                  <a:tcPr marL="10319" marR="10319" marT="12700" marB="0" anchor="b">
                    <a:lnL>
                      <a:noFill/>
                    </a:lnL>
                    <a:lnR>
                      <a:noFill/>
                    </a:lnR>
                    <a:lnT>
                      <a:noFill/>
                    </a:lnT>
                    <a:lnB>
                      <a:noFill/>
                    </a:lnB>
                    <a:solidFill>
                      <a:srgbClr val="A6A6A6"/>
                    </a:solidFill>
                  </a:tcPr>
                </a:tc>
                <a:tc>
                  <a:txBody>
                    <a:bodyPr/>
                    <a:lstStyle/>
                    <a:p>
                      <a:pPr algn="r" fontAlgn="b"/>
                      <a:r>
                        <a:rPr lang="is-IS" sz="850" b="0" i="0" u="none" strike="noStrike">
                          <a:solidFill>
                            <a:srgbClr val="000000"/>
                          </a:solidFill>
                          <a:effectLst/>
                          <a:latin typeface="Verdana" charset="0"/>
                        </a:rPr>
                        <a:t>621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230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568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204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542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178</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516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152</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490</a:t>
                      </a:r>
                    </a:p>
                  </a:txBody>
                  <a:tcPr marL="10319" marR="10319" marT="12700" marB="0" anchor="b">
                    <a:lnL>
                      <a:noFill/>
                    </a:lnL>
                    <a:lnR>
                      <a:noFill/>
                    </a:lnR>
                    <a:lnT>
                      <a:noFill/>
                    </a:lnT>
                    <a:lnB>
                      <a:noFill/>
                    </a:lnB>
                  </a:tcPr>
                </a:tc>
                <a:tc>
                  <a:txBody>
                    <a:bodyPr/>
                    <a:lstStyle/>
                    <a:p>
                      <a:pPr algn="r" fontAlgn="b"/>
                      <a:r>
                        <a:rPr lang="tr-TR" sz="850" b="0" i="0" u="none" strike="noStrike">
                          <a:solidFill>
                            <a:srgbClr val="000000"/>
                          </a:solidFill>
                          <a:effectLst/>
                          <a:latin typeface="Verdana" charset="0"/>
                        </a:rPr>
                        <a:t>126</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8"/>
                  </a:ext>
                </a:extLst>
              </a:tr>
              <a:tr h="216955">
                <a:tc>
                  <a:txBody>
                    <a:bodyPr/>
                    <a:lstStyle/>
                    <a:p>
                      <a:pPr algn="r" fontAlgn="b"/>
                      <a:r>
                        <a:rPr lang="is-IS" sz="850" b="0" i="0" u="none" strike="noStrike">
                          <a:solidFill>
                            <a:srgbClr val="000000"/>
                          </a:solidFill>
                          <a:effectLst/>
                          <a:latin typeface="Verdana" charset="0"/>
                        </a:rPr>
                        <a:t>127</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850" b="0" i="0" u="none" strike="noStrike">
                          <a:solidFill>
                            <a:srgbClr val="000000"/>
                          </a:solidFill>
                          <a:effectLst/>
                          <a:latin typeface="Verdana" charset="0"/>
                        </a:rPr>
                        <a:t>465</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101</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439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75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413</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49</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387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23</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361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726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335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700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309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674</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283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648</a:t>
                      </a:r>
                    </a:p>
                  </a:txBody>
                  <a:tcPr marL="10319" marR="10319" marT="12700" marB="0" anchor="b">
                    <a:lnL>
                      <a:noFill/>
                    </a:lnL>
                    <a:lnR>
                      <a:noFill/>
                    </a:lnR>
                    <a:lnT>
                      <a:noFill/>
                    </a:lnT>
                    <a:lnB>
                      <a:noFill/>
                    </a:lnB>
                    <a:solidFill>
                      <a:srgbClr val="92D050"/>
                    </a:solidFill>
                  </a:tcPr>
                </a:tc>
                <a:tc>
                  <a:txBody>
                    <a:bodyPr/>
                    <a:lstStyle/>
                    <a:p>
                      <a:pPr algn="r" fontAlgn="b"/>
                      <a:r>
                        <a:rPr lang="is-IS" sz="850" b="0" i="0" u="none" strike="noStrike">
                          <a:solidFill>
                            <a:srgbClr val="000000"/>
                          </a:solidFill>
                          <a:effectLst/>
                          <a:latin typeface="Verdana" charset="0"/>
                        </a:rPr>
                        <a:t>257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595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231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569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205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543</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179</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517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153</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491</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09"/>
                  </a:ext>
                </a:extLst>
              </a:tr>
              <a:tr h="216955">
                <a:tc>
                  <a:txBody>
                    <a:bodyPr/>
                    <a:lstStyle/>
                    <a:p>
                      <a:pPr algn="r" fontAlgn="b"/>
                      <a:r>
                        <a:rPr lang="cs-CZ" sz="850" b="0" i="0" u="none" strike="noStrike">
                          <a:solidFill>
                            <a:srgbClr val="000000"/>
                          </a:solidFill>
                          <a:effectLst/>
                          <a:latin typeface="Verdana" charset="0"/>
                        </a:rPr>
                        <a:t>492</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128</a:t>
                      </a:r>
                    </a:p>
                  </a:txBody>
                  <a:tcPr marL="10319" marR="10319" marT="12700" marB="0" anchor="b">
                    <a:lnL>
                      <a:noFill/>
                    </a:lnL>
                    <a:lnR>
                      <a:noFill/>
                    </a:lnR>
                    <a:lnT>
                      <a:noFill/>
                    </a:lnT>
                    <a:lnB>
                      <a:noFill/>
                    </a:lnB>
                    <a:solidFill>
                      <a:srgbClr val="A6A6A6"/>
                    </a:solidFill>
                  </a:tcPr>
                </a:tc>
                <a:tc>
                  <a:txBody>
                    <a:bodyPr/>
                    <a:lstStyle/>
                    <a:p>
                      <a:pPr algn="r" fontAlgn="b"/>
                      <a:r>
                        <a:rPr lang="is-IS" sz="850" b="0" i="0" u="none" strike="noStrike">
                          <a:solidFill>
                            <a:srgbClr val="000000"/>
                          </a:solidFill>
                          <a:effectLst/>
                          <a:latin typeface="Verdana" charset="0"/>
                        </a:rPr>
                        <a:t>466</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102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440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76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414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388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24</a:t>
                      </a:r>
                    </a:p>
                  </a:txBody>
                  <a:tcPr marL="10319" marR="10319" marT="12700" marB="0" anchor="b">
                    <a:lnL>
                      <a:noFill/>
                    </a:lnL>
                    <a:lnR>
                      <a:noFill/>
                    </a:lnR>
                    <a:lnT>
                      <a:noFill/>
                    </a:lnT>
                    <a:lnB>
                      <a:noFill/>
                    </a:lnB>
                    <a:solidFill>
                      <a:srgbClr val="FFFF00"/>
                    </a:solidFill>
                  </a:tcPr>
                </a:tc>
                <a:tc>
                  <a:txBody>
                    <a:bodyPr/>
                    <a:lstStyle/>
                    <a:p>
                      <a:pPr algn="r" fontAlgn="b"/>
                      <a:r>
                        <a:rPr lang="is-IS" sz="850" b="0" i="0" u="none" strike="noStrike">
                          <a:solidFill>
                            <a:srgbClr val="000000"/>
                          </a:solidFill>
                          <a:effectLst/>
                          <a:latin typeface="Verdana" charset="0"/>
                        </a:rPr>
                        <a:t>362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727</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336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701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310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675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284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622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258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596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232</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570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206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544</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180</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518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154</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0"/>
                  </a:ext>
                </a:extLst>
              </a:tr>
              <a:tr h="216955">
                <a:tc>
                  <a:txBody>
                    <a:bodyPr/>
                    <a:lstStyle/>
                    <a:p>
                      <a:pPr algn="r" fontAlgn="b"/>
                      <a:r>
                        <a:rPr lang="en-US" sz="850" b="0" i="0" u="none" strike="noStrike">
                          <a:solidFill>
                            <a:srgbClr val="000000"/>
                          </a:solidFill>
                          <a:effectLst/>
                          <a:latin typeface="Verdana" charset="0"/>
                        </a:rPr>
                        <a:t>155</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cs-CZ" sz="850" b="0" i="0" u="none" strike="noStrike">
                          <a:solidFill>
                            <a:srgbClr val="000000"/>
                          </a:solidFill>
                          <a:effectLst/>
                          <a:latin typeface="Verdana" charset="0"/>
                        </a:rPr>
                        <a:t>493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129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467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103</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441</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77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415</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51</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389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363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728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337</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702</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311</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649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285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623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259</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597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233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571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207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545</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181</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519</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1"/>
                  </a:ext>
                </a:extLst>
              </a:tr>
              <a:tr h="216955">
                <a:tc>
                  <a:txBody>
                    <a:bodyPr/>
                    <a:lstStyle/>
                    <a:p>
                      <a:pPr algn="r" fontAlgn="b"/>
                      <a:r>
                        <a:rPr lang="is-IS" sz="850" b="0" i="0" u="none" strike="noStrike">
                          <a:solidFill>
                            <a:srgbClr val="000000"/>
                          </a:solidFill>
                          <a:effectLst/>
                          <a:latin typeface="Verdana" charset="0"/>
                        </a:rPr>
                        <a:t>520</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850" b="0" i="0" u="none" strike="noStrike">
                          <a:solidFill>
                            <a:srgbClr val="000000"/>
                          </a:solidFill>
                          <a:effectLst/>
                          <a:latin typeface="Verdana" charset="0"/>
                        </a:rPr>
                        <a:t>156</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494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130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468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104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442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416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52</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390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26</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364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729</a:t>
                      </a:r>
                    </a:p>
                  </a:txBody>
                  <a:tcPr marL="10319" marR="10319" marT="12700" marB="0" anchor="b">
                    <a:lnL>
                      <a:noFill/>
                    </a:lnL>
                    <a:lnR>
                      <a:noFill/>
                    </a:lnR>
                    <a:lnT>
                      <a:noFill/>
                    </a:lnT>
                    <a:lnB>
                      <a:noFill/>
                    </a:lnB>
                    <a:solidFill>
                      <a:srgbClr val="FFFF00"/>
                    </a:solidFill>
                  </a:tcPr>
                </a:tc>
                <a:tc>
                  <a:txBody>
                    <a:bodyPr/>
                    <a:lstStyle/>
                    <a:p>
                      <a:pPr algn="r" fontAlgn="b"/>
                      <a:r>
                        <a:rPr lang="en-US" sz="850" b="0" i="0" u="none" strike="noStrike">
                          <a:solidFill>
                            <a:srgbClr val="000000"/>
                          </a:solidFill>
                          <a:effectLst/>
                          <a:latin typeface="Verdana" charset="0"/>
                        </a:rPr>
                        <a:t>338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676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312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650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286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624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260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598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234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572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208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546</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182</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2"/>
                  </a:ext>
                </a:extLst>
              </a:tr>
              <a:tr h="216955">
                <a:tc>
                  <a:txBody>
                    <a:bodyPr/>
                    <a:lstStyle/>
                    <a:p>
                      <a:pPr algn="r" fontAlgn="b"/>
                      <a:r>
                        <a:rPr lang="cs-CZ" sz="850" b="0" i="0" u="none" strike="noStrike">
                          <a:solidFill>
                            <a:srgbClr val="000000"/>
                          </a:solidFill>
                          <a:effectLst/>
                          <a:latin typeface="Verdana" charset="0"/>
                        </a:rPr>
                        <a:t>183</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cs-CZ" sz="850" b="0" i="0" u="none" strike="noStrike">
                          <a:solidFill>
                            <a:srgbClr val="000000"/>
                          </a:solidFill>
                          <a:effectLst/>
                          <a:latin typeface="Verdana" charset="0"/>
                        </a:rPr>
                        <a:t>521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157</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495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131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469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105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443</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79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417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53</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391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27</a:t>
                      </a:r>
                    </a:p>
                  </a:txBody>
                  <a:tcPr marL="10319" marR="10319" marT="12700" marB="0" anchor="b">
                    <a:lnL>
                      <a:noFill/>
                    </a:lnL>
                    <a:lnR>
                      <a:noFill/>
                    </a:lnR>
                    <a:lnT>
                      <a:noFill/>
                    </a:lnT>
                    <a:lnB>
                      <a:noFill/>
                    </a:lnB>
                    <a:solidFill>
                      <a:srgbClr val="DCE6F1"/>
                    </a:solidFill>
                  </a:tcPr>
                </a:tc>
                <a:tc>
                  <a:txBody>
                    <a:bodyPr/>
                    <a:lstStyle/>
                    <a:p>
                      <a:pPr algn="r" fontAlgn="b"/>
                      <a:r>
                        <a:rPr lang="cs-CZ" sz="850" b="0" i="0" u="none" strike="noStrike">
                          <a:solidFill>
                            <a:srgbClr val="000000"/>
                          </a:solidFill>
                          <a:effectLst/>
                          <a:latin typeface="Verdana" charset="0"/>
                        </a:rPr>
                        <a:t>365</a:t>
                      </a:r>
                    </a:p>
                  </a:txBody>
                  <a:tcPr marL="10319" marR="10319" marT="12700" marB="0" anchor="b">
                    <a:lnL>
                      <a:noFill/>
                    </a:lnL>
                    <a:lnR>
                      <a:noFill/>
                    </a:lnR>
                    <a:lnT>
                      <a:noFill/>
                    </a:lnT>
                    <a:lnB>
                      <a:noFill/>
                    </a:lnB>
                    <a:solidFill>
                      <a:srgbClr val="FFC000"/>
                    </a:solidFill>
                  </a:tcPr>
                </a:tc>
                <a:tc>
                  <a:txBody>
                    <a:bodyPr/>
                    <a:lstStyle/>
                    <a:p>
                      <a:pPr algn="r" fontAlgn="b"/>
                      <a:r>
                        <a:rPr lang="en-US" sz="850" b="0" i="0" u="none" strike="noStrike">
                          <a:solidFill>
                            <a:srgbClr val="000000"/>
                          </a:solidFill>
                          <a:effectLst/>
                          <a:latin typeface="Verdana" charset="0"/>
                        </a:rPr>
                        <a:t>703</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339</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677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313</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651</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287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625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261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599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235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573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209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547</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3"/>
                  </a:ext>
                </a:extLst>
              </a:tr>
              <a:tr h="216955">
                <a:tc>
                  <a:txBody>
                    <a:bodyPr/>
                    <a:lstStyle/>
                    <a:p>
                      <a:pPr algn="r" fontAlgn="b"/>
                      <a:r>
                        <a:rPr lang="is-IS" sz="850" b="0" i="0" u="none" strike="noStrike">
                          <a:solidFill>
                            <a:srgbClr val="000000"/>
                          </a:solidFill>
                          <a:effectLst/>
                          <a:latin typeface="Verdana" charset="0"/>
                        </a:rPr>
                        <a:t>548</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184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522</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158</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496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132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470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106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444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80</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418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54</a:t>
                      </a:r>
                    </a:p>
                  </a:txBody>
                  <a:tcPr marL="10319" marR="10319" marT="12700" marB="0" anchor="b">
                    <a:lnL>
                      <a:noFill/>
                    </a:lnL>
                    <a:lnR>
                      <a:noFill/>
                    </a:lnR>
                    <a:lnT>
                      <a:noFill/>
                    </a:lnT>
                    <a:lnB>
                      <a:noFill/>
                    </a:lnB>
                    <a:solidFill>
                      <a:srgbClr val="DCE6F1"/>
                    </a:solidFill>
                  </a:tcPr>
                </a:tc>
                <a:tc>
                  <a:txBody>
                    <a:bodyPr/>
                    <a:lstStyle/>
                    <a:p>
                      <a:pPr algn="r" fontAlgn="b"/>
                      <a:r>
                        <a:rPr lang="is-IS" sz="850" b="0" i="0" u="none" strike="noStrike">
                          <a:solidFill>
                            <a:srgbClr val="000000"/>
                          </a:solidFill>
                          <a:effectLst/>
                          <a:latin typeface="Verdana" charset="0"/>
                        </a:rPr>
                        <a:t>392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366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704</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340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678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314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652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288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626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262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600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236</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574</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210</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4"/>
                  </a:ext>
                </a:extLst>
              </a:tr>
              <a:tr h="216955">
                <a:tc>
                  <a:txBody>
                    <a:bodyPr/>
                    <a:lstStyle/>
                    <a:p>
                      <a:pPr algn="r" fontAlgn="b"/>
                      <a:r>
                        <a:rPr lang="cs-CZ" sz="850" b="0" i="0" u="none" strike="noStrike">
                          <a:solidFill>
                            <a:srgbClr val="000000"/>
                          </a:solidFill>
                          <a:effectLst/>
                          <a:latin typeface="Verdana" charset="0"/>
                        </a:rPr>
                        <a:t>211</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cs-CZ" sz="850" b="0" i="0" u="none" strike="noStrike">
                          <a:solidFill>
                            <a:srgbClr val="000000"/>
                          </a:solidFill>
                          <a:effectLst/>
                          <a:latin typeface="Verdana" charset="0"/>
                        </a:rPr>
                        <a:t>549</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185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523</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159</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497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133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471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107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445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81</a:t>
                      </a:r>
                    </a:p>
                  </a:txBody>
                  <a:tcPr marL="10319" marR="10319" marT="12700" marB="0" anchor="b">
                    <a:lnL>
                      <a:noFill/>
                    </a:lnL>
                    <a:lnR>
                      <a:noFill/>
                    </a:lnR>
                    <a:lnT>
                      <a:noFill/>
                    </a:lnT>
                    <a:lnB>
                      <a:noFill/>
                    </a:lnB>
                    <a:solidFill>
                      <a:srgbClr val="92D050"/>
                    </a:solidFill>
                  </a:tcPr>
                </a:tc>
                <a:tc>
                  <a:txBody>
                    <a:bodyPr/>
                    <a:lstStyle/>
                    <a:p>
                      <a:pPr algn="r" fontAlgn="b"/>
                      <a:r>
                        <a:rPr lang="en-US" sz="850" b="0" i="0" u="none" strike="noStrike">
                          <a:solidFill>
                            <a:srgbClr val="000000"/>
                          </a:solidFill>
                          <a:effectLst/>
                          <a:latin typeface="Verdana" charset="0"/>
                        </a:rPr>
                        <a:t>419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28</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393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a:t>
                      </a:r>
                    </a:p>
                  </a:txBody>
                  <a:tcPr marL="10319" marR="10319" marT="12700" marB="0" anchor="b">
                    <a:lnL>
                      <a:noFill/>
                    </a:lnL>
                    <a:lnR>
                      <a:noFill/>
                    </a:lnR>
                    <a:lnT>
                      <a:noFill/>
                    </a:lnT>
                    <a:lnB>
                      <a:noFill/>
                    </a:lnB>
                    <a:solidFill>
                      <a:srgbClr val="A6A6A6"/>
                    </a:solidFill>
                  </a:tcPr>
                </a:tc>
                <a:tc>
                  <a:txBody>
                    <a:bodyPr/>
                    <a:lstStyle/>
                    <a:p>
                      <a:pPr algn="r" fontAlgn="b"/>
                      <a:r>
                        <a:rPr lang="is-IS" sz="850" b="0" i="0" u="none" strike="noStrike">
                          <a:solidFill>
                            <a:srgbClr val="000000"/>
                          </a:solidFill>
                          <a:effectLst/>
                          <a:latin typeface="Verdana" charset="0"/>
                        </a:rPr>
                        <a:t>367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705</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341</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679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315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653</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289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627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263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601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237</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575</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5"/>
                  </a:ext>
                </a:extLst>
              </a:tr>
              <a:tr h="216955">
                <a:tc>
                  <a:txBody>
                    <a:bodyPr/>
                    <a:lstStyle/>
                    <a:p>
                      <a:pPr algn="r" fontAlgn="b"/>
                      <a:r>
                        <a:rPr lang="ru-RU" sz="850" b="0" i="0" u="none" strike="noStrike">
                          <a:solidFill>
                            <a:srgbClr val="000000"/>
                          </a:solidFill>
                          <a:effectLst/>
                          <a:latin typeface="Verdana" charset="0"/>
                        </a:rPr>
                        <a:t>576</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is-IS" sz="850" b="0" i="0" u="none" strike="noStrike">
                          <a:solidFill>
                            <a:srgbClr val="000000"/>
                          </a:solidFill>
                          <a:effectLst/>
                          <a:latin typeface="Verdana" charset="0"/>
                        </a:rPr>
                        <a:t>212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550</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186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524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160</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498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134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472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108</a:t>
                      </a:r>
                    </a:p>
                  </a:txBody>
                  <a:tcPr marL="10319" marR="10319" marT="12700" marB="0" anchor="b">
                    <a:lnL>
                      <a:noFill/>
                    </a:lnL>
                    <a:lnR>
                      <a:noFill/>
                    </a:lnR>
                    <a:lnT>
                      <a:noFill/>
                    </a:lnT>
                    <a:lnB>
                      <a:noFill/>
                    </a:lnB>
                    <a:solidFill>
                      <a:srgbClr val="DCE6F1"/>
                    </a:solidFill>
                  </a:tcPr>
                </a:tc>
                <a:tc>
                  <a:txBody>
                    <a:bodyPr/>
                    <a:lstStyle/>
                    <a:p>
                      <a:pPr algn="r" fontAlgn="b"/>
                      <a:r>
                        <a:rPr lang="en-US" sz="850" b="0" i="0" u="none" strike="noStrike">
                          <a:solidFill>
                            <a:srgbClr val="000000"/>
                          </a:solidFill>
                          <a:effectLst/>
                          <a:latin typeface="Verdana" charset="0"/>
                        </a:rPr>
                        <a:t>446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420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29</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394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368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706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342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680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316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654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290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628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264</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602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238</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6"/>
                  </a:ext>
                </a:extLst>
              </a:tr>
              <a:tr h="216955">
                <a:tc>
                  <a:txBody>
                    <a:bodyPr/>
                    <a:lstStyle/>
                    <a:p>
                      <a:pPr algn="r" fontAlgn="b"/>
                      <a:r>
                        <a:rPr lang="is-IS" sz="850" b="0" i="0" u="none" strike="noStrike">
                          <a:solidFill>
                            <a:srgbClr val="000000"/>
                          </a:solidFill>
                          <a:effectLst/>
                          <a:latin typeface="Verdana" charset="0"/>
                        </a:rPr>
                        <a:t>239</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uk-UA" sz="850" b="0" i="0" u="none" strike="noStrike">
                          <a:solidFill>
                            <a:srgbClr val="000000"/>
                          </a:solidFill>
                          <a:effectLst/>
                          <a:latin typeface="Verdana" charset="0"/>
                        </a:rPr>
                        <a:t>577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213</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551</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187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525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161</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499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135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473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82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447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56</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421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30</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395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a:t>
                      </a:r>
                    </a:p>
                  </a:txBody>
                  <a:tcPr marL="10319" marR="10319" marT="12700" marB="0" anchor="b">
                    <a:lnL>
                      <a:noFill/>
                    </a:lnL>
                    <a:lnR>
                      <a:noFill/>
                    </a:lnR>
                    <a:lnT>
                      <a:noFill/>
                    </a:lnT>
                    <a:lnB>
                      <a:noFill/>
                    </a:lnB>
                    <a:solidFill>
                      <a:srgbClr val="A6A6A6"/>
                    </a:solidFill>
                  </a:tcPr>
                </a:tc>
                <a:tc>
                  <a:txBody>
                    <a:bodyPr/>
                    <a:lstStyle/>
                    <a:p>
                      <a:pPr algn="r" fontAlgn="b"/>
                      <a:r>
                        <a:rPr lang="cs-CZ" sz="850" b="0" i="0" u="none" strike="noStrike">
                          <a:solidFill>
                            <a:srgbClr val="000000"/>
                          </a:solidFill>
                          <a:effectLst/>
                          <a:latin typeface="Verdana" charset="0"/>
                        </a:rPr>
                        <a:t>369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707</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343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681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317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655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291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629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265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603</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7"/>
                  </a:ext>
                </a:extLst>
              </a:tr>
              <a:tr h="216955">
                <a:tc>
                  <a:txBody>
                    <a:bodyPr/>
                    <a:lstStyle/>
                    <a:p>
                      <a:pPr algn="r" fontAlgn="b"/>
                      <a:r>
                        <a:rPr lang="is-IS" sz="850" b="0" i="0" u="none" strike="noStrike">
                          <a:solidFill>
                            <a:srgbClr val="000000"/>
                          </a:solidFill>
                          <a:effectLst/>
                          <a:latin typeface="Verdana" charset="0"/>
                        </a:rPr>
                        <a:t>604</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240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578</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214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552</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188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526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162</a:t>
                      </a:r>
                    </a:p>
                  </a:txBody>
                  <a:tcPr marL="10319" marR="10319" marT="12700" marB="0" anchor="b">
                    <a:lnL>
                      <a:noFill/>
                    </a:lnL>
                    <a:lnR>
                      <a:noFill/>
                    </a:lnR>
                    <a:lnT>
                      <a:noFill/>
                    </a:lnT>
                    <a:lnB>
                      <a:noFill/>
                    </a:lnB>
                    <a:solidFill>
                      <a:srgbClr val="92D050"/>
                    </a:solidFill>
                  </a:tcPr>
                </a:tc>
                <a:tc>
                  <a:txBody>
                    <a:bodyPr/>
                    <a:lstStyle/>
                    <a:p>
                      <a:pPr algn="r" fontAlgn="b"/>
                      <a:r>
                        <a:rPr lang="is-IS" sz="850" b="0" i="0" u="none" strike="noStrike">
                          <a:solidFill>
                            <a:srgbClr val="000000"/>
                          </a:solidFill>
                          <a:effectLst/>
                          <a:latin typeface="Verdana" charset="0"/>
                        </a:rPr>
                        <a:t>500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109</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474</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83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448</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57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422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31</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396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370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708</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344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682</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318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656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292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630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266</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8"/>
                  </a:ext>
                </a:extLst>
              </a:tr>
              <a:tr h="216955">
                <a:tc>
                  <a:txBody>
                    <a:bodyPr/>
                    <a:lstStyle/>
                    <a:p>
                      <a:pPr algn="r" fontAlgn="b"/>
                      <a:r>
                        <a:rPr lang="is-IS" sz="850" b="0" i="0" u="none" strike="noStrike">
                          <a:solidFill>
                            <a:srgbClr val="000000"/>
                          </a:solidFill>
                          <a:effectLst/>
                          <a:latin typeface="Verdana" charset="0"/>
                        </a:rPr>
                        <a:t>267</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605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241</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579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215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553</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189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527</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136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501</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110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475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84</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449</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58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423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32</a:t>
                      </a:r>
                    </a:p>
                  </a:txBody>
                  <a:tcPr marL="10319" marR="10319" marT="12700" marB="0" anchor="b">
                    <a:lnL>
                      <a:noFill/>
                    </a:lnL>
                    <a:lnR>
                      <a:noFill/>
                    </a:lnR>
                    <a:lnT>
                      <a:noFill/>
                    </a:lnT>
                    <a:lnB>
                      <a:noFill/>
                    </a:lnB>
                    <a:solidFill>
                      <a:srgbClr val="A6A6A6"/>
                    </a:solidFill>
                  </a:tcPr>
                </a:tc>
                <a:tc>
                  <a:txBody>
                    <a:bodyPr/>
                    <a:lstStyle/>
                    <a:p>
                      <a:pPr algn="r" fontAlgn="b"/>
                      <a:r>
                        <a:rPr lang="uk-UA" sz="850" b="0" i="0" u="none" strike="noStrike">
                          <a:solidFill>
                            <a:srgbClr val="000000"/>
                          </a:solidFill>
                          <a:effectLst/>
                          <a:latin typeface="Verdana" charset="0"/>
                        </a:rPr>
                        <a:t>397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a:t>
                      </a:r>
                    </a:p>
                  </a:txBody>
                  <a:tcPr marL="10319" marR="10319" marT="12700" marB="0" anchor="b">
                    <a:lnL>
                      <a:noFill/>
                    </a:lnL>
                    <a:lnR>
                      <a:noFill/>
                    </a:lnR>
                    <a:lnT>
                      <a:noFill/>
                    </a:lnT>
                    <a:lnB>
                      <a:noFill/>
                    </a:lnB>
                    <a:solidFill>
                      <a:srgbClr val="FFFF00"/>
                    </a:solidFill>
                  </a:tcPr>
                </a:tc>
                <a:tc>
                  <a:txBody>
                    <a:bodyPr/>
                    <a:lstStyle/>
                    <a:p>
                      <a:pPr algn="r" fontAlgn="b"/>
                      <a:r>
                        <a:rPr lang="is-IS" sz="850" b="0" i="0" u="none" strike="noStrike">
                          <a:solidFill>
                            <a:srgbClr val="000000"/>
                          </a:solidFill>
                          <a:effectLst/>
                          <a:latin typeface="Verdana" charset="0"/>
                        </a:rPr>
                        <a:t>371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709</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345</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683</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319</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657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293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631</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19"/>
                  </a:ext>
                </a:extLst>
              </a:tr>
              <a:tr h="216955">
                <a:tc>
                  <a:txBody>
                    <a:bodyPr/>
                    <a:lstStyle/>
                    <a:p>
                      <a:pPr algn="r" fontAlgn="b"/>
                      <a:r>
                        <a:rPr lang="is-IS" sz="850" b="0" i="0" u="none" strike="noStrike">
                          <a:solidFill>
                            <a:srgbClr val="000000"/>
                          </a:solidFill>
                          <a:effectLst/>
                          <a:latin typeface="Verdana" charset="0"/>
                        </a:rPr>
                        <a:t>632</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268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606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242</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580</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216</a:t>
                      </a:r>
                    </a:p>
                  </a:txBody>
                  <a:tcPr marL="10319" marR="10319" marT="12700" marB="0" anchor="b">
                    <a:lnL>
                      <a:noFill/>
                    </a:lnL>
                    <a:lnR>
                      <a:noFill/>
                    </a:lnR>
                    <a:lnT>
                      <a:noFill/>
                    </a:lnT>
                    <a:lnB>
                      <a:noFill/>
                    </a:lnB>
                    <a:solidFill>
                      <a:srgbClr val="DCE6F1"/>
                    </a:solidFill>
                  </a:tcPr>
                </a:tc>
                <a:tc>
                  <a:txBody>
                    <a:bodyPr/>
                    <a:lstStyle/>
                    <a:p>
                      <a:pPr algn="r" fontAlgn="b"/>
                      <a:r>
                        <a:rPr lang="en-US" sz="850" b="0" i="0" u="none" strike="noStrike">
                          <a:solidFill>
                            <a:srgbClr val="000000"/>
                          </a:solidFill>
                          <a:effectLst/>
                          <a:latin typeface="Verdana" charset="0"/>
                        </a:rPr>
                        <a:t>554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163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528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137</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502</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111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476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85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450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424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33</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398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372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710</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346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684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320</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658</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294</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20"/>
                  </a:ext>
                </a:extLst>
              </a:tr>
              <a:tr h="216955">
                <a:tc>
                  <a:txBody>
                    <a:bodyPr/>
                    <a:lstStyle/>
                    <a:p>
                      <a:pPr algn="r" fontAlgn="b"/>
                      <a:r>
                        <a:rPr lang="is-IS" sz="850" b="0" i="0" u="none" strike="noStrike">
                          <a:solidFill>
                            <a:srgbClr val="000000"/>
                          </a:solidFill>
                          <a:effectLst/>
                          <a:latin typeface="Verdana" charset="0"/>
                        </a:rPr>
                        <a:t>295</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633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269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607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243</a:t>
                      </a:r>
                    </a:p>
                  </a:txBody>
                  <a:tcPr marL="10319" marR="10319" marT="12700" marB="0" anchor="b">
                    <a:lnL>
                      <a:noFill/>
                    </a:lnL>
                    <a:lnR>
                      <a:noFill/>
                    </a:lnR>
                    <a:lnT>
                      <a:noFill/>
                    </a:lnT>
                    <a:lnB>
                      <a:noFill/>
                    </a:lnB>
                    <a:solidFill>
                      <a:srgbClr val="FFFF00"/>
                    </a:solidFill>
                  </a:tcPr>
                </a:tc>
                <a:tc>
                  <a:txBody>
                    <a:bodyPr/>
                    <a:lstStyle/>
                    <a:p>
                      <a:pPr algn="r" fontAlgn="b"/>
                      <a:r>
                        <a:rPr lang="ru-RU" sz="850" b="0" i="0" u="none" strike="noStrike">
                          <a:solidFill>
                            <a:srgbClr val="000000"/>
                          </a:solidFill>
                          <a:effectLst/>
                          <a:latin typeface="Verdana" charset="0"/>
                        </a:rPr>
                        <a:t>581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190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555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164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529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138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503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112</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477</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86</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451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425</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34</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399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8</a:t>
                      </a:r>
                    </a:p>
                  </a:txBody>
                  <a:tcPr marL="10319" marR="10319" marT="12700" marB="0" anchor="b">
                    <a:lnL>
                      <a:noFill/>
                    </a:lnL>
                    <a:lnR>
                      <a:noFill/>
                    </a:lnR>
                    <a:lnT>
                      <a:noFill/>
                    </a:lnT>
                    <a:lnB>
                      <a:noFill/>
                    </a:lnB>
                    <a:solidFill>
                      <a:srgbClr val="A6A6A6"/>
                    </a:solidFill>
                  </a:tcPr>
                </a:tc>
                <a:tc>
                  <a:txBody>
                    <a:bodyPr/>
                    <a:lstStyle/>
                    <a:p>
                      <a:pPr algn="r" fontAlgn="b"/>
                      <a:r>
                        <a:rPr lang="is-IS" sz="850" b="0" i="0" u="none" strike="noStrike">
                          <a:solidFill>
                            <a:srgbClr val="000000"/>
                          </a:solidFill>
                          <a:effectLst/>
                          <a:latin typeface="Verdana" charset="0"/>
                        </a:rPr>
                        <a:t>373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711</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347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685</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321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659</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21"/>
                  </a:ext>
                </a:extLst>
              </a:tr>
              <a:tr h="216955">
                <a:tc>
                  <a:txBody>
                    <a:bodyPr/>
                    <a:lstStyle/>
                    <a:p>
                      <a:pPr algn="r" fontAlgn="b"/>
                      <a:r>
                        <a:rPr lang="is-IS" sz="850" b="0" i="0" u="none" strike="noStrike">
                          <a:solidFill>
                            <a:srgbClr val="000000"/>
                          </a:solidFill>
                          <a:effectLst/>
                          <a:latin typeface="Verdana" charset="0"/>
                        </a:rPr>
                        <a:t>660</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296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634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270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608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217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582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191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556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165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530</a:t>
                      </a:r>
                    </a:p>
                  </a:txBody>
                  <a:tcPr marL="10319" marR="10319" marT="12700" marB="0" anchor="b">
                    <a:lnL>
                      <a:noFill/>
                    </a:lnL>
                    <a:lnR>
                      <a:noFill/>
                    </a:lnR>
                    <a:lnT>
                      <a:noFill/>
                    </a:lnT>
                    <a:lnB>
                      <a:noFill/>
                    </a:lnB>
                  </a:tcPr>
                </a:tc>
                <a:tc>
                  <a:txBody>
                    <a:bodyPr/>
                    <a:lstStyle/>
                    <a:p>
                      <a:pPr algn="r" fontAlgn="b"/>
                      <a:r>
                        <a:rPr lang="uk-UA" sz="850" b="0" i="0" u="none" strike="noStrike">
                          <a:solidFill>
                            <a:srgbClr val="000000"/>
                          </a:solidFill>
                          <a:effectLst/>
                          <a:latin typeface="Verdana" charset="0"/>
                        </a:rPr>
                        <a:t>139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504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113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478</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87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452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426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400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9</a:t>
                      </a:r>
                    </a:p>
                  </a:txBody>
                  <a:tcPr marL="10319" marR="10319" marT="12700" marB="0" anchor="b">
                    <a:lnL>
                      <a:noFill/>
                    </a:lnL>
                    <a:lnR>
                      <a:noFill/>
                    </a:lnR>
                    <a:lnT>
                      <a:noFill/>
                    </a:lnT>
                    <a:lnB>
                      <a:noFill/>
                    </a:lnB>
                    <a:solidFill>
                      <a:srgbClr val="F2DCDB"/>
                    </a:solidFill>
                  </a:tcPr>
                </a:tc>
                <a:tc>
                  <a:txBody>
                    <a:bodyPr/>
                    <a:lstStyle/>
                    <a:p>
                      <a:pPr algn="r" fontAlgn="b"/>
                      <a:r>
                        <a:rPr lang="is-IS" sz="850" b="0" i="0" u="none" strike="noStrike">
                          <a:solidFill>
                            <a:srgbClr val="000000"/>
                          </a:solidFill>
                          <a:effectLst/>
                          <a:latin typeface="Verdana" charset="0"/>
                        </a:rPr>
                        <a:t>374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712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348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686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322</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22"/>
                  </a:ext>
                </a:extLst>
              </a:tr>
              <a:tr h="216955">
                <a:tc>
                  <a:txBody>
                    <a:bodyPr/>
                    <a:lstStyle/>
                    <a:p>
                      <a:pPr algn="r" fontAlgn="b"/>
                      <a:r>
                        <a:rPr lang="is-IS" sz="850" b="0" i="0" u="none" strike="noStrike">
                          <a:solidFill>
                            <a:srgbClr val="000000"/>
                          </a:solidFill>
                          <a:effectLst/>
                          <a:latin typeface="Verdana" charset="0"/>
                        </a:rPr>
                        <a:t>323</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661</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297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635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244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609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218</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583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192</a:t>
                      </a:r>
                    </a:p>
                  </a:txBody>
                  <a:tcPr marL="10319" marR="10319" marT="12700" marB="0" anchor="b">
                    <a:lnL>
                      <a:noFill/>
                    </a:lnL>
                    <a:lnR>
                      <a:noFill/>
                    </a:lnR>
                    <a:lnT>
                      <a:noFill/>
                    </a:lnT>
                    <a:lnB>
                      <a:noFill/>
                    </a:lnB>
                    <a:solidFill>
                      <a:srgbClr val="FFFF00"/>
                    </a:solidFill>
                  </a:tcPr>
                </a:tc>
                <a:tc>
                  <a:txBody>
                    <a:bodyPr/>
                    <a:lstStyle/>
                    <a:p>
                      <a:pPr algn="r" fontAlgn="b"/>
                      <a:r>
                        <a:rPr lang="ru-RU" sz="850" b="0" i="0" u="none" strike="noStrike">
                          <a:solidFill>
                            <a:srgbClr val="000000"/>
                          </a:solidFill>
                          <a:effectLst/>
                          <a:latin typeface="Verdana" charset="0"/>
                        </a:rPr>
                        <a:t>557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166</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531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140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505</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114</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479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88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453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427</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36</a:t>
                      </a:r>
                    </a:p>
                  </a:txBody>
                  <a:tcPr marL="10319" marR="10319" marT="12700" marB="0" anchor="b">
                    <a:lnL>
                      <a:noFill/>
                    </a:lnL>
                    <a:lnR>
                      <a:noFill/>
                    </a:lnR>
                    <a:lnT>
                      <a:noFill/>
                    </a:lnT>
                    <a:lnB>
                      <a:noFill/>
                    </a:lnB>
                    <a:solidFill>
                      <a:srgbClr val="F2DCDB"/>
                    </a:solidFill>
                  </a:tcPr>
                </a:tc>
                <a:tc>
                  <a:txBody>
                    <a:bodyPr/>
                    <a:lstStyle/>
                    <a:p>
                      <a:pPr algn="r" fontAlgn="b"/>
                      <a:r>
                        <a:rPr lang="is-IS" sz="850" b="0" i="0" u="none" strike="noStrike">
                          <a:solidFill>
                            <a:srgbClr val="000000"/>
                          </a:solidFill>
                          <a:effectLst/>
                          <a:latin typeface="Verdana" charset="0"/>
                        </a:rPr>
                        <a:t>401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375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713</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349</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687</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23"/>
                  </a:ext>
                </a:extLst>
              </a:tr>
              <a:tr h="216955">
                <a:tc>
                  <a:txBody>
                    <a:bodyPr/>
                    <a:lstStyle/>
                    <a:p>
                      <a:pPr algn="r" fontAlgn="b"/>
                      <a:r>
                        <a:rPr lang="is-IS" sz="850" b="0" i="0" u="none" strike="noStrike">
                          <a:solidFill>
                            <a:srgbClr val="000000"/>
                          </a:solidFill>
                          <a:effectLst/>
                          <a:latin typeface="Verdana" charset="0"/>
                        </a:rPr>
                        <a:t>688</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s-IS" sz="850" b="0" i="0" u="none" strike="noStrike">
                          <a:solidFill>
                            <a:srgbClr val="000000"/>
                          </a:solidFill>
                          <a:effectLst/>
                          <a:latin typeface="Verdana" charset="0"/>
                        </a:rPr>
                        <a:t>324</a:t>
                      </a:r>
                    </a:p>
                  </a:txBody>
                  <a:tcPr marL="10319" marR="10319" marT="12700" marB="0" anchor="b">
                    <a:lnL>
                      <a:noFill/>
                    </a:lnL>
                    <a:lnR>
                      <a:noFill/>
                    </a:lnR>
                    <a:lnT>
                      <a:noFill/>
                    </a:lnT>
                    <a:lnB>
                      <a:noFill/>
                    </a:lnB>
                    <a:solidFill>
                      <a:srgbClr val="92D050"/>
                    </a:solidFill>
                  </a:tcPr>
                </a:tc>
                <a:tc>
                  <a:txBody>
                    <a:bodyPr/>
                    <a:lstStyle/>
                    <a:p>
                      <a:pPr algn="r" fontAlgn="b"/>
                      <a:r>
                        <a:rPr lang="is-IS" sz="850" b="0" i="0" u="none" strike="noStrike">
                          <a:solidFill>
                            <a:srgbClr val="000000"/>
                          </a:solidFill>
                          <a:effectLst/>
                          <a:latin typeface="Verdana" charset="0"/>
                        </a:rPr>
                        <a:t>662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271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636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245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610</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219</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584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193</a:t>
                      </a:r>
                    </a:p>
                  </a:txBody>
                  <a:tcPr marL="10319" marR="10319" marT="12700" marB="0" anchor="b">
                    <a:lnL>
                      <a:noFill/>
                    </a:lnL>
                    <a:lnR>
                      <a:noFill/>
                    </a:lnR>
                    <a:lnT>
                      <a:noFill/>
                    </a:lnT>
                    <a:lnB>
                      <a:noFill/>
                    </a:lnB>
                  </a:tcPr>
                </a:tc>
                <a:tc>
                  <a:txBody>
                    <a:bodyPr/>
                    <a:lstStyle/>
                    <a:p>
                      <a:pPr algn="r" fontAlgn="b"/>
                      <a:r>
                        <a:rPr lang="ru-RU" sz="850" b="0" i="0" u="none" strike="noStrike" dirty="0">
                          <a:solidFill>
                            <a:srgbClr val="000000"/>
                          </a:solidFill>
                          <a:effectLst/>
                          <a:latin typeface="Verdana" charset="0"/>
                        </a:rPr>
                        <a:t>558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167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532</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141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506</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115</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480</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89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454</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428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37</a:t>
                      </a:r>
                    </a:p>
                  </a:txBody>
                  <a:tcPr marL="10319" marR="10319" marT="12700" marB="0" anchor="b">
                    <a:lnL>
                      <a:noFill/>
                    </a:lnL>
                    <a:lnR>
                      <a:noFill/>
                    </a:lnR>
                    <a:lnT>
                      <a:noFill/>
                    </a:lnT>
                    <a:lnB>
                      <a:noFill/>
                    </a:lnB>
                  </a:tcPr>
                </a:tc>
                <a:tc>
                  <a:txBody>
                    <a:bodyPr/>
                    <a:lstStyle/>
                    <a:p>
                      <a:pPr algn="r" fontAlgn="b"/>
                      <a:r>
                        <a:rPr lang="fi-FI" sz="850" b="0" i="0" u="none" strike="noStrike">
                          <a:solidFill>
                            <a:srgbClr val="000000"/>
                          </a:solidFill>
                          <a:effectLst/>
                          <a:latin typeface="Verdana" charset="0"/>
                        </a:rPr>
                        <a:t>402</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376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714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350</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24"/>
                  </a:ext>
                </a:extLst>
              </a:tr>
              <a:tr h="216955">
                <a:tc>
                  <a:txBody>
                    <a:bodyPr/>
                    <a:lstStyle/>
                    <a:p>
                      <a:pPr algn="r" fontAlgn="b"/>
                      <a:r>
                        <a:rPr lang="uk-UA" sz="850" b="0" i="0" u="none" strike="noStrike">
                          <a:solidFill>
                            <a:srgbClr val="000000"/>
                          </a:solidFill>
                          <a:effectLst/>
                          <a:latin typeface="Verdana" charset="0"/>
                        </a:rPr>
                        <a:t>351</a:t>
                      </a:r>
                    </a:p>
                  </a:txBody>
                  <a:tcPr marL="10319" marR="10319" marT="1270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cs-CZ" sz="850" b="0" i="0" u="none" strike="noStrike">
                          <a:solidFill>
                            <a:srgbClr val="000000"/>
                          </a:solidFill>
                          <a:effectLst/>
                          <a:latin typeface="Verdana" charset="0"/>
                        </a:rPr>
                        <a:t>689</a:t>
                      </a:r>
                    </a:p>
                  </a:txBody>
                  <a:tcPr marL="10319" marR="10319" marT="12700" marB="0" anchor="b">
                    <a:lnL>
                      <a:noFill/>
                    </a:lnL>
                    <a:lnR>
                      <a:noFill/>
                    </a:lnR>
                    <a:lnT>
                      <a:noFill/>
                    </a:lnT>
                    <a:lnB>
                      <a:noFill/>
                    </a:lnB>
                  </a:tcPr>
                </a:tc>
                <a:tc>
                  <a:txBody>
                    <a:bodyPr/>
                    <a:lstStyle/>
                    <a:p>
                      <a:pPr algn="r" fontAlgn="b"/>
                      <a:r>
                        <a:rPr lang="nl-NL" sz="850" b="0" i="0" u="none" strike="noStrike">
                          <a:solidFill>
                            <a:srgbClr val="000000"/>
                          </a:solidFill>
                          <a:effectLst/>
                          <a:latin typeface="Verdana" charset="0"/>
                        </a:rPr>
                        <a:t>298</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663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272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637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246</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611</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220</a:t>
                      </a:r>
                    </a:p>
                  </a:txBody>
                  <a:tcPr marL="10319" marR="10319" marT="12700" marB="0" anchor="b">
                    <a:lnL>
                      <a:noFill/>
                    </a:lnL>
                    <a:lnR>
                      <a:noFill/>
                    </a:lnR>
                    <a:lnT>
                      <a:noFill/>
                    </a:lnT>
                    <a:lnB>
                      <a:noFill/>
                    </a:lnB>
                  </a:tcPr>
                </a:tc>
                <a:tc>
                  <a:txBody>
                    <a:bodyPr/>
                    <a:lstStyle/>
                    <a:p>
                      <a:pPr algn="r" fontAlgn="b"/>
                      <a:r>
                        <a:rPr lang="ru-RU" sz="850" b="0" i="0" u="none" strike="noStrike">
                          <a:solidFill>
                            <a:srgbClr val="000000"/>
                          </a:solidFill>
                          <a:effectLst/>
                          <a:latin typeface="Verdana" charset="0"/>
                        </a:rPr>
                        <a:t>585</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194</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559</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168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533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142</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507</a:t>
                      </a:r>
                    </a:p>
                  </a:txBody>
                  <a:tcPr marL="10319" marR="10319" marT="12700" marB="0" anchor="b">
                    <a:lnL>
                      <a:noFill/>
                    </a:lnL>
                    <a:lnR>
                      <a:noFill/>
                    </a:lnR>
                    <a:lnT>
                      <a:noFill/>
                    </a:lnT>
                    <a:lnB>
                      <a:noFill/>
                    </a:lnB>
                  </a:tcPr>
                </a:tc>
                <a:tc>
                  <a:txBody>
                    <a:bodyPr/>
                    <a:lstStyle/>
                    <a:p>
                      <a:pPr algn="r" fontAlgn="b"/>
                      <a:r>
                        <a:rPr lang="cs-CZ" sz="850" b="0" i="0" u="none" strike="noStrike">
                          <a:solidFill>
                            <a:srgbClr val="000000"/>
                          </a:solidFill>
                          <a:effectLst/>
                          <a:latin typeface="Verdana" charset="0"/>
                        </a:rPr>
                        <a:t>116</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481</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90</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455</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64</a:t>
                      </a:r>
                    </a:p>
                  </a:txBody>
                  <a:tcPr marL="10319" marR="10319" marT="12700" marB="0" anchor="b">
                    <a:lnL>
                      <a:noFill/>
                    </a:lnL>
                    <a:lnR>
                      <a:noFill/>
                    </a:lnR>
                    <a:lnT>
                      <a:noFill/>
                    </a:lnT>
                    <a:lnB>
                      <a:noFill/>
                    </a:lnB>
                    <a:solidFill>
                      <a:srgbClr val="A6A6A6"/>
                    </a:solidFill>
                  </a:tcPr>
                </a:tc>
                <a:tc>
                  <a:txBody>
                    <a:bodyPr/>
                    <a:lstStyle/>
                    <a:p>
                      <a:pPr algn="r" fontAlgn="b"/>
                      <a:r>
                        <a:rPr lang="is-IS" sz="850" b="0" i="0" u="none" strike="noStrike">
                          <a:solidFill>
                            <a:srgbClr val="000000"/>
                          </a:solidFill>
                          <a:effectLst/>
                          <a:latin typeface="Verdana" charset="0"/>
                        </a:rPr>
                        <a:t>429</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38</a:t>
                      </a:r>
                    </a:p>
                  </a:txBody>
                  <a:tcPr marL="10319" marR="10319" marT="12700" marB="0" anchor="b">
                    <a:lnL>
                      <a:noFill/>
                    </a:lnL>
                    <a:lnR>
                      <a:noFill/>
                    </a:lnR>
                    <a:lnT>
                      <a:noFill/>
                    </a:lnT>
                    <a:lnB>
                      <a:noFill/>
                    </a:lnB>
                  </a:tcPr>
                </a:tc>
                <a:tc>
                  <a:txBody>
                    <a:bodyPr/>
                    <a:lstStyle/>
                    <a:p>
                      <a:pPr algn="r" fontAlgn="b"/>
                      <a:r>
                        <a:rPr lang="en-US" sz="850" b="0" i="0" u="none" strike="noStrike">
                          <a:solidFill>
                            <a:srgbClr val="000000"/>
                          </a:solidFill>
                          <a:effectLst/>
                          <a:latin typeface="Verdana" charset="0"/>
                        </a:rPr>
                        <a:t>403</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12</a:t>
                      </a:r>
                    </a:p>
                  </a:txBody>
                  <a:tcPr marL="10319" marR="10319" marT="12700" marB="0" anchor="b">
                    <a:lnL>
                      <a:noFill/>
                    </a:lnL>
                    <a:lnR>
                      <a:noFill/>
                    </a:lnR>
                    <a:lnT>
                      <a:noFill/>
                    </a:lnT>
                    <a:lnB>
                      <a:noFill/>
                    </a:lnB>
                    <a:solidFill>
                      <a:srgbClr val="FFFF00"/>
                    </a:solidFill>
                  </a:tcPr>
                </a:tc>
                <a:tc>
                  <a:txBody>
                    <a:bodyPr/>
                    <a:lstStyle/>
                    <a:p>
                      <a:pPr algn="r" fontAlgn="b"/>
                      <a:r>
                        <a:rPr lang="uk-UA" sz="850" b="0" i="0" u="none" strike="noStrike">
                          <a:solidFill>
                            <a:srgbClr val="000000"/>
                          </a:solidFill>
                          <a:effectLst/>
                          <a:latin typeface="Verdana" charset="0"/>
                        </a:rPr>
                        <a:t>377</a:t>
                      </a:r>
                    </a:p>
                  </a:txBody>
                  <a:tcPr marL="10319" marR="10319" marT="12700" marB="0" anchor="b">
                    <a:lnL>
                      <a:noFill/>
                    </a:lnL>
                    <a:lnR>
                      <a:noFill/>
                    </a:lnR>
                    <a:lnT>
                      <a:noFill/>
                    </a:lnT>
                    <a:lnB>
                      <a:noFill/>
                    </a:lnB>
                  </a:tcPr>
                </a:tc>
                <a:tc>
                  <a:txBody>
                    <a:bodyPr/>
                    <a:lstStyle/>
                    <a:p>
                      <a:pPr algn="r" fontAlgn="b"/>
                      <a:r>
                        <a:rPr lang="is-IS" sz="850" b="0" i="0" u="none" strike="noStrike">
                          <a:solidFill>
                            <a:srgbClr val="000000"/>
                          </a:solidFill>
                          <a:effectLst/>
                          <a:latin typeface="Verdana" charset="0"/>
                        </a:rPr>
                        <a:t>715</a:t>
                      </a:r>
                    </a:p>
                  </a:txBody>
                  <a:tcPr marL="10319" marR="10319" marT="1270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0025"/>
                  </a:ext>
                </a:extLst>
              </a:tr>
              <a:tr h="235035">
                <a:tc>
                  <a:txBody>
                    <a:bodyPr/>
                    <a:lstStyle/>
                    <a:p>
                      <a:pPr algn="r" fontAlgn="b"/>
                      <a:r>
                        <a:rPr lang="is-IS" sz="850" b="0" i="0" u="none" strike="noStrike">
                          <a:solidFill>
                            <a:srgbClr val="000000"/>
                          </a:solidFill>
                          <a:effectLst/>
                          <a:latin typeface="Verdana" charset="0"/>
                        </a:rPr>
                        <a:t>716</a:t>
                      </a:r>
                    </a:p>
                  </a:txBody>
                  <a:tcPr marL="10319" marR="10319" marT="1270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325</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50" b="0" i="0" u="none" strike="noStrike">
                          <a:solidFill>
                            <a:srgbClr val="000000"/>
                          </a:solidFill>
                          <a:effectLst/>
                          <a:latin typeface="Verdana" charset="0"/>
                        </a:rPr>
                        <a:t>690</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299</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664</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273</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638</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247</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612</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221</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ru-RU" sz="850" b="0" i="0" u="none" strike="noStrike">
                          <a:solidFill>
                            <a:srgbClr val="000000"/>
                          </a:solidFill>
                          <a:effectLst/>
                          <a:latin typeface="Verdana" charset="0"/>
                        </a:rPr>
                        <a:t>586</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195</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50" b="0" i="0" u="none" strike="noStrike">
                          <a:solidFill>
                            <a:srgbClr val="000000"/>
                          </a:solidFill>
                          <a:effectLst/>
                          <a:latin typeface="Verdana" charset="0"/>
                        </a:rPr>
                        <a:t>560</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169</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ru-RU" sz="850" b="0" i="0" u="none" strike="noStrike">
                          <a:solidFill>
                            <a:srgbClr val="000000"/>
                          </a:solidFill>
                          <a:effectLst/>
                          <a:latin typeface="Verdana" charset="0"/>
                        </a:rPr>
                        <a:t>534</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143</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508</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cs-CZ" sz="850" b="0" i="0" u="none" strike="noStrike">
                          <a:solidFill>
                            <a:srgbClr val="000000"/>
                          </a:solidFill>
                          <a:effectLst/>
                          <a:latin typeface="Verdana" charset="0"/>
                        </a:rPr>
                        <a:t>117</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482</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50" b="0" i="0" u="none" strike="noStrike">
                          <a:solidFill>
                            <a:srgbClr val="000000"/>
                          </a:solidFill>
                          <a:effectLst/>
                          <a:latin typeface="Verdana" charset="0"/>
                        </a:rPr>
                        <a:t>91</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50" b="0" i="0" u="none" strike="noStrike">
                          <a:solidFill>
                            <a:srgbClr val="000000"/>
                          </a:solidFill>
                          <a:effectLst/>
                          <a:latin typeface="Verdana" charset="0"/>
                        </a:rPr>
                        <a:t>456</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50" b="0" i="0" u="none" strike="noStrike">
                          <a:solidFill>
                            <a:srgbClr val="000000"/>
                          </a:solidFill>
                          <a:effectLst/>
                          <a:latin typeface="Verdana" charset="0"/>
                        </a:rPr>
                        <a:t>65</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50" b="0" i="0" u="none" strike="noStrike">
                          <a:solidFill>
                            <a:srgbClr val="000000"/>
                          </a:solidFill>
                          <a:effectLst/>
                          <a:latin typeface="Verdana" charset="0"/>
                        </a:rPr>
                        <a:t>430</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uk-UA" sz="850" b="0" i="0" u="none" strike="noStrike">
                          <a:solidFill>
                            <a:srgbClr val="000000"/>
                          </a:solidFill>
                          <a:effectLst/>
                          <a:latin typeface="Verdana" charset="0"/>
                        </a:rPr>
                        <a:t>39</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404</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a:solidFill>
                            <a:srgbClr val="000000"/>
                          </a:solidFill>
                          <a:effectLst/>
                          <a:latin typeface="Verdana" charset="0"/>
                        </a:rPr>
                        <a:t>13</a:t>
                      </a:r>
                    </a:p>
                  </a:txBody>
                  <a:tcPr marL="10319" marR="10319"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s-IS" sz="850" b="0" i="0" u="none" strike="noStrike" dirty="0">
                          <a:solidFill>
                            <a:srgbClr val="000000"/>
                          </a:solidFill>
                          <a:effectLst/>
                          <a:latin typeface="Verdana" charset="0"/>
                        </a:rPr>
                        <a:t>378</a:t>
                      </a:r>
                    </a:p>
                  </a:txBody>
                  <a:tcPr marL="10319" marR="10319" marT="1270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6"/>
                  </a:ext>
                </a:extLst>
              </a:tr>
            </a:tbl>
          </a:graphicData>
        </a:graphic>
      </p:graphicFrame>
      <p:sp>
        <p:nvSpPr>
          <p:cNvPr id="6" name="TextBox 5"/>
          <p:cNvSpPr txBox="1"/>
          <p:nvPr/>
        </p:nvSpPr>
        <p:spPr>
          <a:xfrm>
            <a:off x="126680" y="4007135"/>
            <a:ext cx="1747308" cy="2246769"/>
          </a:xfrm>
          <a:prstGeom prst="rect">
            <a:avLst/>
          </a:prstGeom>
          <a:noFill/>
        </p:spPr>
        <p:txBody>
          <a:bodyPr wrap="square" rtlCol="0">
            <a:spAutoFit/>
          </a:bodyPr>
          <a:lstStyle/>
          <a:p>
            <a:r>
              <a:rPr lang="en-US" sz="2800" dirty="0">
                <a:latin typeface="Roboto" panose="02000000000000000000" pitchFamily="2" charset="0"/>
                <a:ea typeface="Roboto" panose="02000000000000000000" pitchFamily="2" charset="0"/>
              </a:rPr>
              <a:t>Que </a:t>
            </a:r>
            <a:r>
              <a:rPr lang="en-US" sz="2800" dirty="0" err="1">
                <a:latin typeface="Roboto" panose="02000000000000000000" pitchFamily="2" charset="0"/>
                <a:ea typeface="Roboto" panose="02000000000000000000" pitchFamily="2" charset="0"/>
              </a:rPr>
              <a:t>padrão</a:t>
            </a:r>
            <a:r>
              <a:rPr lang="en-US" sz="2800" dirty="0">
                <a:latin typeface="Roboto" panose="02000000000000000000" pitchFamily="2" charset="0"/>
                <a:ea typeface="Roboto" panose="02000000000000000000" pitchFamily="2" charset="0"/>
              </a:rPr>
              <a:t> </a:t>
            </a:r>
            <a:r>
              <a:rPr lang="en-US" sz="2800" dirty="0" err="1">
                <a:latin typeface="Roboto" panose="02000000000000000000" pitchFamily="2" charset="0"/>
                <a:ea typeface="Roboto" panose="02000000000000000000" pitchFamily="2" charset="0"/>
              </a:rPr>
              <a:t>ou</a:t>
            </a:r>
            <a:r>
              <a:rPr lang="en-US" sz="2800" dirty="0">
                <a:latin typeface="Roboto" panose="02000000000000000000" pitchFamily="2" charset="0"/>
                <a:ea typeface="Roboto" panose="02000000000000000000" pitchFamily="2" charset="0"/>
              </a:rPr>
              <a:t> forma </a:t>
            </a:r>
            <a:r>
              <a:rPr lang="en-US" sz="2800" dirty="0" err="1">
                <a:latin typeface="Roboto" panose="02000000000000000000" pitchFamily="2" charset="0"/>
                <a:ea typeface="Roboto" panose="02000000000000000000" pitchFamily="2" charset="0"/>
              </a:rPr>
              <a:t>consegues</a:t>
            </a:r>
            <a:r>
              <a:rPr lang="en-US" sz="2800" dirty="0">
                <a:latin typeface="Roboto" panose="02000000000000000000" pitchFamily="2" charset="0"/>
                <a:ea typeface="Roboto" panose="02000000000000000000" pitchFamily="2" charset="0"/>
              </a:rPr>
              <a:t> </a:t>
            </a:r>
            <a:r>
              <a:rPr lang="en-US" sz="2800" dirty="0" err="1">
                <a:latin typeface="Roboto" panose="02000000000000000000" pitchFamily="2" charset="0"/>
                <a:ea typeface="Roboto" panose="02000000000000000000" pitchFamily="2" charset="0"/>
              </a:rPr>
              <a:t>ver</a:t>
            </a:r>
            <a:r>
              <a:rPr lang="en-US" sz="2800" dirty="0">
                <a:latin typeface="Roboto" panose="02000000000000000000" pitchFamily="2" charset="0"/>
                <a:ea typeface="Roboto" panose="02000000000000000000" pitchFamily="2" charset="0"/>
              </a:rPr>
              <a:t>?</a:t>
            </a:r>
          </a:p>
        </p:txBody>
      </p:sp>
      <p:pic>
        <p:nvPicPr>
          <p:cNvPr id="3" name="Imagem 2">
            <a:extLst>
              <a:ext uri="{FF2B5EF4-FFF2-40B4-BE49-F238E27FC236}">
                <a16:creationId xmlns="" xmlns:a16="http://schemas.microsoft.com/office/drawing/2014/main" id="{55E228E4-C2E7-4194-BC9B-C399C1CC4073}"/>
              </a:ext>
            </a:extLst>
          </p:cNvPr>
          <p:cNvPicPr>
            <a:picLocks noChangeAspect="1"/>
          </p:cNvPicPr>
          <p:nvPr/>
        </p:nvPicPr>
        <p:blipFill>
          <a:blip r:embed="rId3"/>
          <a:stretch>
            <a:fillRect/>
          </a:stretch>
        </p:blipFill>
        <p:spPr>
          <a:xfrm>
            <a:off x="123815" y="612981"/>
            <a:ext cx="9782185" cy="2934553"/>
          </a:xfrm>
          <a:prstGeom prst="rect">
            <a:avLst/>
          </a:prstGeom>
        </p:spPr>
      </p:pic>
    </p:spTree>
    <p:extLst>
      <p:ext uri="{BB962C8B-B14F-4D97-AF65-F5344CB8AC3E}">
        <p14:creationId xmlns:p14="http://schemas.microsoft.com/office/powerpoint/2010/main" val="113587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320" y="517525"/>
            <a:ext cx="2332038" cy="2767542"/>
          </a:xfrm>
        </p:spPr>
        <p:txBody>
          <a:bodyPr anchor="t">
            <a:normAutofit fontScale="90000"/>
          </a:bodyPr>
          <a:lstStyle/>
          <a:p>
            <a:r>
              <a:rPr lang="en-US" sz="3100" dirty="0">
                <a:latin typeface="Roboto" panose="02000000000000000000" pitchFamily="2" charset="0"/>
                <a:ea typeface="Roboto" panose="02000000000000000000" pitchFamily="2" charset="0"/>
              </a:rPr>
              <a:t>O que </a:t>
            </a:r>
            <a:r>
              <a:rPr lang="en-US" sz="3100" dirty="0" err="1">
                <a:latin typeface="Roboto" panose="02000000000000000000" pitchFamily="2" charset="0"/>
                <a:ea typeface="Roboto" panose="02000000000000000000" pitchFamily="2" charset="0"/>
              </a:rPr>
              <a:t>observas</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em</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relação</a:t>
            </a:r>
            <a:r>
              <a:rPr lang="en-US" sz="3100" dirty="0">
                <a:latin typeface="Roboto" panose="02000000000000000000" pitchFamily="2" charset="0"/>
                <a:ea typeface="Roboto" panose="02000000000000000000" pitchFamily="2" charset="0"/>
              </a:rPr>
              <a:t> a </a:t>
            </a:r>
            <a:r>
              <a:rPr lang="en-US" sz="3100" dirty="0" err="1">
                <a:latin typeface="Roboto" panose="02000000000000000000" pitchFamily="2" charset="0"/>
                <a:ea typeface="Roboto" panose="02000000000000000000" pitchFamily="2" charset="0"/>
              </a:rPr>
              <a:t>estes</a:t>
            </a:r>
            <a:r>
              <a:rPr lang="en-US" sz="3100" dirty="0">
                <a:latin typeface="Roboto" panose="02000000000000000000" pitchFamily="2" charset="0"/>
                <a:ea typeface="Roboto" panose="02000000000000000000" pitchFamily="2" charset="0"/>
              </a:rPr>
              <a:t> </a:t>
            </a:r>
            <a:r>
              <a:rPr lang="en-US" sz="3100" dirty="0" err="1">
                <a:latin typeface="Roboto" panose="02000000000000000000" pitchFamily="2" charset="0"/>
                <a:ea typeface="Roboto" panose="02000000000000000000" pitchFamily="2" charset="0"/>
              </a:rPr>
              <a:t>números</a:t>
            </a:r>
            <a:r>
              <a:rPr lang="en-US" sz="3100" dirty="0">
                <a:latin typeface="Roboto" panose="02000000000000000000" pitchFamily="2" charset="0"/>
                <a:ea typeface="Roboto" panose="02000000000000000000" pitchFamily="2" charset="0"/>
              </a:rPr>
              <a:t>?</a:t>
            </a:r>
            <a:r>
              <a:rPr lang="en-US" sz="3200" dirty="0">
                <a:latin typeface="Roboto" panose="02000000000000000000" pitchFamily="2" charset="0"/>
                <a:ea typeface="Roboto" panose="02000000000000000000" pitchFamily="2" charset="0"/>
              </a:rPr>
              <a:t/>
            </a:r>
            <a:br>
              <a:rPr lang="en-US" sz="3200" dirty="0">
                <a:latin typeface="Roboto" panose="02000000000000000000" pitchFamily="2" charset="0"/>
                <a:ea typeface="Roboto" panose="02000000000000000000" pitchFamily="2" charset="0"/>
              </a:rPr>
            </a:br>
            <a:r>
              <a:rPr lang="en-US" sz="3100" dirty="0">
                <a:latin typeface="Roboto" panose="02000000000000000000" pitchFamily="2" charset="0"/>
                <a:ea typeface="Roboto" panose="02000000000000000000" pitchFamily="2" charset="0"/>
              </a:rPr>
              <a:t>O que </a:t>
            </a:r>
            <a:r>
              <a:rPr lang="en-US" sz="3100" dirty="0" err="1">
                <a:latin typeface="Roboto" panose="02000000000000000000" pitchFamily="2" charset="0"/>
                <a:ea typeface="Roboto" panose="02000000000000000000" pitchFamily="2" charset="0"/>
              </a:rPr>
              <a:t>achas</a:t>
            </a:r>
            <a:r>
              <a:rPr lang="en-US" sz="3100" dirty="0">
                <a:latin typeface="Roboto" panose="02000000000000000000" pitchFamily="2" charset="0"/>
                <a:ea typeface="Roboto" panose="02000000000000000000" pitchFamily="2" charset="0"/>
              </a:rPr>
              <a:t> que </a:t>
            </a:r>
            <a:r>
              <a:rPr lang="en-US" sz="3100" dirty="0" err="1">
                <a:latin typeface="Roboto" panose="02000000000000000000" pitchFamily="2" charset="0"/>
                <a:ea typeface="Roboto" panose="02000000000000000000" pitchFamily="2" charset="0"/>
              </a:rPr>
              <a:t>representam</a:t>
            </a:r>
            <a:r>
              <a:rPr lang="en-US" sz="3200" dirty="0">
                <a:latin typeface="Roboto" panose="02000000000000000000" pitchFamily="2" charset="0"/>
                <a:ea typeface="Roboto" panose="02000000000000000000" pitchFamily="2" charset="0"/>
              </a:rPr>
              <a:t>?</a:t>
            </a:r>
            <a:br>
              <a:rPr lang="en-US" sz="3200" dirty="0">
                <a:latin typeface="Roboto" panose="02000000000000000000" pitchFamily="2" charset="0"/>
                <a:ea typeface="Roboto" panose="02000000000000000000" pitchFamily="2" charset="0"/>
              </a:rPr>
            </a:br>
            <a:endParaRPr lang="en-US" sz="3200" dirty="0">
              <a:latin typeface="Roboto" panose="02000000000000000000" pitchFamily="2" charset="0"/>
              <a:ea typeface="Roboto" panose="02000000000000000000" pitchFamily="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335834901"/>
              </p:ext>
            </p:extLst>
          </p:nvPr>
        </p:nvGraphicFramePr>
        <p:xfrm>
          <a:off x="2297638" y="517525"/>
          <a:ext cx="7414400" cy="5998808"/>
        </p:xfrm>
        <a:graphic>
          <a:graphicData uri="http://schemas.openxmlformats.org/drawingml/2006/table">
            <a:tbl>
              <a:tblPr>
                <a:tableStyleId>{5C22544A-7EE6-4342-B048-85BDC9FD1C3A}</a:tableStyleId>
              </a:tblPr>
              <a:tblGrid>
                <a:gridCol w="926800">
                  <a:extLst>
                    <a:ext uri="{9D8B030D-6E8A-4147-A177-3AD203B41FA5}">
                      <a16:colId xmlns="" xmlns:a16="http://schemas.microsoft.com/office/drawing/2014/main" val="20000"/>
                    </a:ext>
                  </a:extLst>
                </a:gridCol>
                <a:gridCol w="926800">
                  <a:extLst>
                    <a:ext uri="{9D8B030D-6E8A-4147-A177-3AD203B41FA5}">
                      <a16:colId xmlns="" xmlns:a16="http://schemas.microsoft.com/office/drawing/2014/main" val="20001"/>
                    </a:ext>
                  </a:extLst>
                </a:gridCol>
                <a:gridCol w="926800">
                  <a:extLst>
                    <a:ext uri="{9D8B030D-6E8A-4147-A177-3AD203B41FA5}">
                      <a16:colId xmlns="" xmlns:a16="http://schemas.microsoft.com/office/drawing/2014/main" val="20002"/>
                    </a:ext>
                  </a:extLst>
                </a:gridCol>
                <a:gridCol w="926800">
                  <a:extLst>
                    <a:ext uri="{9D8B030D-6E8A-4147-A177-3AD203B41FA5}">
                      <a16:colId xmlns="" xmlns:a16="http://schemas.microsoft.com/office/drawing/2014/main" val="20003"/>
                    </a:ext>
                  </a:extLst>
                </a:gridCol>
                <a:gridCol w="926800">
                  <a:extLst>
                    <a:ext uri="{9D8B030D-6E8A-4147-A177-3AD203B41FA5}">
                      <a16:colId xmlns="" xmlns:a16="http://schemas.microsoft.com/office/drawing/2014/main" val="20004"/>
                    </a:ext>
                  </a:extLst>
                </a:gridCol>
                <a:gridCol w="926800">
                  <a:extLst>
                    <a:ext uri="{9D8B030D-6E8A-4147-A177-3AD203B41FA5}">
                      <a16:colId xmlns="" xmlns:a16="http://schemas.microsoft.com/office/drawing/2014/main" val="20005"/>
                    </a:ext>
                  </a:extLst>
                </a:gridCol>
                <a:gridCol w="926800">
                  <a:extLst>
                    <a:ext uri="{9D8B030D-6E8A-4147-A177-3AD203B41FA5}">
                      <a16:colId xmlns="" xmlns:a16="http://schemas.microsoft.com/office/drawing/2014/main" val="20006"/>
                    </a:ext>
                  </a:extLst>
                </a:gridCol>
                <a:gridCol w="926800">
                  <a:extLst>
                    <a:ext uri="{9D8B030D-6E8A-4147-A177-3AD203B41FA5}">
                      <a16:colId xmlns="" xmlns:a16="http://schemas.microsoft.com/office/drawing/2014/main" val="20007"/>
                    </a:ext>
                  </a:extLst>
                </a:gridCol>
              </a:tblGrid>
              <a:tr h="465646">
                <a:tc>
                  <a:txBody>
                    <a:bodyPr/>
                    <a:lstStyle/>
                    <a:p>
                      <a:pPr algn="r" fontAlgn="b"/>
                      <a:r>
                        <a:rPr lang="en-US" sz="2800" b="1" u="none" strike="noStrike" dirty="0">
                          <a:effectLst/>
                          <a:latin typeface="Roboto" panose="02000000000000000000" pitchFamily="2" charset="0"/>
                          <a:ea typeface="Roboto" panose="02000000000000000000" pitchFamily="2" charset="0"/>
                        </a:rPr>
                        <a:t>C</a:t>
                      </a:r>
                      <a:endParaRPr lang="en-US" sz="2800" b="1"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800" b="1" u="none" strike="noStrike" dirty="0">
                          <a:effectLst/>
                          <a:latin typeface="Roboto" panose="02000000000000000000" pitchFamily="2" charset="0"/>
                          <a:ea typeface="Roboto" panose="02000000000000000000" pitchFamily="2" charset="0"/>
                        </a:rPr>
                        <a:t>G</a:t>
                      </a:r>
                      <a:endParaRPr lang="en-US" sz="2800" b="1"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800" b="1" u="none" strike="noStrike" dirty="0">
                          <a:effectLst/>
                          <a:latin typeface="Roboto" panose="02000000000000000000" pitchFamily="2" charset="0"/>
                          <a:ea typeface="Roboto" panose="02000000000000000000" pitchFamily="2" charset="0"/>
                        </a:rPr>
                        <a:t>D</a:t>
                      </a:r>
                      <a:endParaRPr lang="en-US" sz="2800" b="1"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800" b="1" u="none" strike="noStrike" dirty="0">
                          <a:effectLst/>
                          <a:latin typeface="Roboto" panose="02000000000000000000" pitchFamily="2" charset="0"/>
                          <a:ea typeface="Roboto" panose="02000000000000000000" pitchFamily="2" charset="0"/>
                        </a:rPr>
                        <a:t>A</a:t>
                      </a:r>
                      <a:endParaRPr lang="en-US" sz="2800" b="1"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800" b="1" u="none" strike="noStrike" dirty="0">
                          <a:effectLst/>
                          <a:latin typeface="Roboto" panose="02000000000000000000" pitchFamily="2" charset="0"/>
                          <a:ea typeface="Roboto" panose="02000000000000000000" pitchFamily="2" charset="0"/>
                        </a:rPr>
                        <a:t>E</a:t>
                      </a:r>
                      <a:endParaRPr lang="en-US" sz="2800" b="1"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800" b="1" u="none" strike="noStrike" dirty="0">
                          <a:effectLst/>
                          <a:latin typeface="Roboto" panose="02000000000000000000" pitchFamily="2" charset="0"/>
                          <a:ea typeface="Roboto" panose="02000000000000000000" pitchFamily="2" charset="0"/>
                        </a:rPr>
                        <a:t>B</a:t>
                      </a:r>
                      <a:endParaRPr lang="en-US" sz="2800" b="1"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uk-UA" sz="2800" b="1" u="none" strike="noStrike" dirty="0" err="1">
                          <a:effectLst/>
                          <a:latin typeface="Roboto" panose="02000000000000000000" pitchFamily="2" charset="0"/>
                          <a:ea typeface="Roboto" panose="02000000000000000000" pitchFamily="2" charset="0"/>
                        </a:rPr>
                        <a:t>F</a:t>
                      </a:r>
                      <a:r>
                        <a:rPr lang="uk-UA" sz="2800" b="1" u="none" strike="noStrike" dirty="0">
                          <a:effectLst/>
                          <a:latin typeface="Roboto" panose="02000000000000000000" pitchFamily="2" charset="0"/>
                          <a:ea typeface="Roboto" panose="02000000000000000000" pitchFamily="2" charset="0"/>
                        </a:rPr>
                        <a:t>#</a:t>
                      </a:r>
                      <a:endParaRPr lang="uk-UA" sz="2800" b="1"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800" b="1" u="none" strike="noStrike" dirty="0">
                          <a:effectLst/>
                          <a:latin typeface="Roboto" panose="02000000000000000000" pitchFamily="2" charset="0"/>
                          <a:ea typeface="Roboto" panose="02000000000000000000" pitchFamily="2" charset="0"/>
                        </a:rPr>
                        <a:t>Db</a:t>
                      </a:r>
                      <a:endParaRPr lang="en-US" sz="2800" b="1" i="0" u="none" strike="noStrike" dirty="0">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00"/>
                  </a:ext>
                </a:extLst>
              </a:tr>
              <a:tr h="446442">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01"/>
                  </a:ext>
                </a:extLst>
              </a:tr>
              <a:tr h="446442">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02"/>
                  </a:ext>
                </a:extLst>
              </a:tr>
              <a:tr h="446442">
                <a:tc>
                  <a:txBody>
                    <a:bodyPr/>
                    <a:lstStyle/>
                    <a:p>
                      <a:pPr algn="r" fontAlgn="b"/>
                      <a:r>
                        <a:rPr lang="en-US" sz="2000" u="none" strike="noStrike" dirty="0">
                          <a:effectLst/>
                          <a:latin typeface="Roboto" panose="02000000000000000000" pitchFamily="2" charset="0"/>
                          <a:ea typeface="Roboto" panose="02000000000000000000" pitchFamily="2" charset="0"/>
                        </a:rPr>
                        <a:t>1</a:t>
                      </a:r>
                      <a:endParaRPr lang="en-US" sz="2000" b="1"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000" u="none" strike="noStrike">
                          <a:effectLst/>
                          <a:latin typeface="Roboto" panose="02000000000000000000" pitchFamily="2" charset="0"/>
                          <a:ea typeface="Roboto" panose="02000000000000000000" pitchFamily="2" charset="0"/>
                        </a:rPr>
                        <a:t>3</a:t>
                      </a:r>
                      <a:endParaRPr lang="en-U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000" u="none" strike="noStrike">
                          <a:effectLst/>
                          <a:latin typeface="Roboto" panose="02000000000000000000" pitchFamily="2" charset="0"/>
                          <a:ea typeface="Roboto" panose="02000000000000000000" pitchFamily="2" charset="0"/>
                        </a:rPr>
                        <a:t>9</a:t>
                      </a:r>
                      <a:endParaRPr lang="en-U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27</a:t>
                      </a:r>
                      <a:endParaRPr lang="is-I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000" u="none" strike="noStrike">
                          <a:effectLst/>
                          <a:latin typeface="Roboto" panose="02000000000000000000" pitchFamily="2" charset="0"/>
                          <a:ea typeface="Roboto" panose="02000000000000000000" pitchFamily="2" charset="0"/>
                        </a:rPr>
                        <a:t>81</a:t>
                      </a:r>
                      <a:endParaRPr lang="en-U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243</a:t>
                      </a:r>
                      <a:endParaRPr lang="is-I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729</a:t>
                      </a:r>
                      <a:endParaRPr lang="is-I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fi-FI" sz="2000" u="none" strike="noStrike">
                          <a:effectLst/>
                          <a:latin typeface="Roboto" panose="02000000000000000000" pitchFamily="2" charset="0"/>
                          <a:ea typeface="Roboto" panose="02000000000000000000" pitchFamily="2" charset="0"/>
                        </a:rPr>
                        <a:t>2187</a:t>
                      </a:r>
                      <a:endParaRPr lang="fi-FI" sz="2000" b="1" i="0" u="none" strike="noStrike">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03"/>
                  </a:ext>
                </a:extLst>
              </a:tr>
              <a:tr h="446442">
                <a:tc>
                  <a:txBody>
                    <a:bodyPr/>
                    <a:lstStyle/>
                    <a:p>
                      <a:pPr algn="r" fontAlgn="b"/>
                      <a:r>
                        <a:rPr lang="is-IS" sz="2000" u="none" strike="noStrike">
                          <a:effectLst/>
                          <a:latin typeface="Roboto" panose="02000000000000000000" pitchFamily="2" charset="0"/>
                          <a:ea typeface="Roboto" panose="02000000000000000000" pitchFamily="2" charset="0"/>
                        </a:rPr>
                        <a:t>2</a:t>
                      </a:r>
                      <a:endParaRPr lang="is-I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000" u="none" strike="noStrike">
                          <a:effectLst/>
                          <a:latin typeface="Roboto" panose="02000000000000000000" pitchFamily="2" charset="0"/>
                          <a:ea typeface="Roboto" panose="02000000000000000000" pitchFamily="2" charset="0"/>
                        </a:rPr>
                        <a:t>6</a:t>
                      </a:r>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fi-FI" sz="2000" u="none" strike="noStrike">
                          <a:effectLst/>
                          <a:latin typeface="Roboto" panose="02000000000000000000" pitchFamily="2" charset="0"/>
                          <a:ea typeface="Roboto" panose="02000000000000000000" pitchFamily="2" charset="0"/>
                        </a:rPr>
                        <a:t>18</a:t>
                      </a:r>
                      <a:endParaRPr lang="fi-FI"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000" u="none" strike="noStrike">
                          <a:effectLst/>
                          <a:latin typeface="Roboto" panose="02000000000000000000" pitchFamily="2" charset="0"/>
                          <a:ea typeface="Roboto" panose="02000000000000000000" pitchFamily="2" charset="0"/>
                        </a:rPr>
                        <a:t>54</a:t>
                      </a:r>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162</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486</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ru-RU" sz="2000" u="none" strike="noStrike">
                          <a:effectLst/>
                          <a:latin typeface="Roboto" panose="02000000000000000000" pitchFamily="2" charset="0"/>
                          <a:ea typeface="Roboto" panose="02000000000000000000" pitchFamily="2" charset="0"/>
                        </a:rPr>
                        <a:t>1458</a:t>
                      </a:r>
                      <a:endParaRPr lang="ru-RU"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4374</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04"/>
                  </a:ext>
                </a:extLst>
              </a:tr>
              <a:tr h="446442">
                <a:tc>
                  <a:txBody>
                    <a:bodyPr/>
                    <a:lstStyle/>
                    <a:p>
                      <a:pPr algn="r" fontAlgn="b"/>
                      <a:r>
                        <a:rPr lang="en-US" sz="2000" u="none" strike="noStrike">
                          <a:effectLst/>
                          <a:latin typeface="Roboto" panose="02000000000000000000" pitchFamily="2" charset="0"/>
                          <a:ea typeface="Roboto" panose="02000000000000000000" pitchFamily="2" charset="0"/>
                        </a:rPr>
                        <a:t>4</a:t>
                      </a:r>
                      <a:endParaRPr lang="en-U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12</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cs-CZ" sz="2000" u="none" strike="noStrike">
                          <a:effectLst/>
                          <a:latin typeface="Roboto" panose="02000000000000000000" pitchFamily="2" charset="0"/>
                          <a:ea typeface="Roboto" panose="02000000000000000000" pitchFamily="2" charset="0"/>
                        </a:rPr>
                        <a:t>36</a:t>
                      </a:r>
                      <a:endParaRPr lang="cs-CZ"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108</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324</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cs-CZ" sz="2000" u="none" strike="noStrike">
                          <a:effectLst/>
                          <a:latin typeface="Roboto" panose="02000000000000000000" pitchFamily="2" charset="0"/>
                          <a:ea typeface="Roboto" panose="02000000000000000000" pitchFamily="2" charset="0"/>
                        </a:rPr>
                        <a:t>972</a:t>
                      </a:r>
                      <a:endParaRPr lang="cs-CZ"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2916</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fi-FI" sz="2000" u="none" strike="noStrike">
                          <a:effectLst/>
                          <a:latin typeface="Roboto" panose="02000000000000000000" pitchFamily="2" charset="0"/>
                          <a:ea typeface="Roboto" panose="02000000000000000000" pitchFamily="2" charset="0"/>
                        </a:rPr>
                        <a:t>8748</a:t>
                      </a:r>
                      <a:endParaRPr lang="fi-FI" sz="2000" b="0" i="0" u="none" strike="noStrike">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05"/>
                  </a:ext>
                </a:extLst>
              </a:tr>
              <a:tr h="446442">
                <a:tc>
                  <a:txBody>
                    <a:bodyPr/>
                    <a:lstStyle/>
                    <a:p>
                      <a:pPr algn="r" fontAlgn="b"/>
                      <a:r>
                        <a:rPr lang="en-US" sz="2000" u="none" strike="noStrike">
                          <a:effectLst/>
                          <a:latin typeface="Roboto" panose="02000000000000000000" pitchFamily="2" charset="0"/>
                          <a:ea typeface="Roboto" panose="02000000000000000000" pitchFamily="2" charset="0"/>
                        </a:rPr>
                        <a:t>8</a:t>
                      </a:r>
                      <a:endParaRPr lang="en-U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24</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72</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cs-CZ" sz="2000" u="none" strike="noStrike">
                          <a:effectLst/>
                          <a:latin typeface="Roboto" panose="02000000000000000000" pitchFamily="2" charset="0"/>
                          <a:ea typeface="Roboto" panose="02000000000000000000" pitchFamily="2" charset="0"/>
                        </a:rPr>
                        <a:t>216</a:t>
                      </a:r>
                      <a:endParaRPr lang="cs-CZ"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648</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cs-CZ" sz="2000" u="none" strike="noStrike">
                          <a:effectLst/>
                          <a:latin typeface="Roboto" panose="02000000000000000000" pitchFamily="2" charset="0"/>
                          <a:ea typeface="Roboto" panose="02000000000000000000" pitchFamily="2" charset="0"/>
                        </a:rPr>
                        <a:t>1944</a:t>
                      </a:r>
                      <a:endParaRPr lang="cs-CZ"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cs-CZ" sz="2000" u="none" strike="noStrike">
                          <a:effectLst/>
                          <a:latin typeface="Roboto" panose="02000000000000000000" pitchFamily="2" charset="0"/>
                          <a:ea typeface="Roboto" panose="02000000000000000000" pitchFamily="2" charset="0"/>
                        </a:rPr>
                        <a:t>5832</a:t>
                      </a:r>
                      <a:endParaRPr lang="cs-CZ"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cs-CZ" sz="2000" u="none" strike="noStrike">
                          <a:effectLst/>
                          <a:latin typeface="Roboto" panose="02000000000000000000" pitchFamily="2" charset="0"/>
                          <a:ea typeface="Roboto" panose="02000000000000000000" pitchFamily="2" charset="0"/>
                        </a:rPr>
                        <a:t>17496</a:t>
                      </a:r>
                      <a:endParaRPr lang="cs-CZ" sz="2000" b="0" i="0" u="none" strike="noStrike">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06"/>
                  </a:ext>
                </a:extLst>
              </a:tr>
              <a:tr h="446442">
                <a:tc>
                  <a:txBody>
                    <a:bodyPr/>
                    <a:lstStyle/>
                    <a:p>
                      <a:pPr algn="r" fontAlgn="b"/>
                      <a:r>
                        <a:rPr lang="en-US" sz="2000" u="none" strike="noStrike">
                          <a:effectLst/>
                          <a:latin typeface="Roboto" panose="02000000000000000000" pitchFamily="2" charset="0"/>
                          <a:ea typeface="Roboto" panose="02000000000000000000" pitchFamily="2" charset="0"/>
                        </a:rPr>
                        <a:t>16</a:t>
                      </a:r>
                      <a:endParaRPr lang="en-U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48</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000" u="none" strike="noStrike">
                          <a:effectLst/>
                          <a:latin typeface="Roboto" panose="02000000000000000000" pitchFamily="2" charset="0"/>
                          <a:ea typeface="Roboto" panose="02000000000000000000" pitchFamily="2" charset="0"/>
                        </a:rPr>
                        <a:t>144</a:t>
                      </a:r>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432</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1296</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000" u="none" strike="noStrike">
                          <a:effectLst/>
                          <a:latin typeface="Roboto" panose="02000000000000000000" pitchFamily="2" charset="0"/>
                          <a:ea typeface="Roboto" panose="02000000000000000000" pitchFamily="2" charset="0"/>
                        </a:rPr>
                        <a:t>3888</a:t>
                      </a:r>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11664</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cs-CZ" sz="2000" u="none" strike="noStrike">
                          <a:effectLst/>
                          <a:latin typeface="Roboto" panose="02000000000000000000" pitchFamily="2" charset="0"/>
                          <a:ea typeface="Roboto" panose="02000000000000000000" pitchFamily="2" charset="0"/>
                        </a:rPr>
                        <a:t>34992</a:t>
                      </a:r>
                      <a:endParaRPr lang="cs-CZ" sz="2000" b="0" i="0" u="none" strike="noStrike">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07"/>
                  </a:ext>
                </a:extLst>
              </a:tr>
              <a:tr h="446442">
                <a:tc>
                  <a:txBody>
                    <a:bodyPr/>
                    <a:lstStyle/>
                    <a:p>
                      <a:pPr algn="r" fontAlgn="b"/>
                      <a:r>
                        <a:rPr lang="is-IS" sz="2000" u="none" strike="noStrike">
                          <a:effectLst/>
                          <a:latin typeface="Roboto" panose="02000000000000000000" pitchFamily="2" charset="0"/>
                          <a:ea typeface="Roboto" panose="02000000000000000000" pitchFamily="2" charset="0"/>
                        </a:rPr>
                        <a:t>32</a:t>
                      </a:r>
                      <a:endParaRPr lang="is-I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000" u="none" strike="noStrike">
                          <a:effectLst/>
                          <a:latin typeface="Roboto" panose="02000000000000000000" pitchFamily="2" charset="0"/>
                          <a:ea typeface="Roboto" panose="02000000000000000000" pitchFamily="2" charset="0"/>
                        </a:rPr>
                        <a:t>96</a:t>
                      </a:r>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288</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000" u="none" strike="noStrike">
                          <a:effectLst/>
                          <a:latin typeface="Roboto" panose="02000000000000000000" pitchFamily="2" charset="0"/>
                          <a:ea typeface="Roboto" panose="02000000000000000000" pitchFamily="2" charset="0"/>
                        </a:rPr>
                        <a:t>864</a:t>
                      </a:r>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2592</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uk-UA" sz="2000" u="none" strike="noStrike">
                          <a:effectLst/>
                          <a:latin typeface="Roboto" panose="02000000000000000000" pitchFamily="2" charset="0"/>
                          <a:ea typeface="Roboto" panose="02000000000000000000" pitchFamily="2" charset="0"/>
                        </a:rPr>
                        <a:t>7776</a:t>
                      </a:r>
                      <a:endParaRPr lang="uk-UA"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23328</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000" u="none" strike="noStrike">
                          <a:effectLst/>
                          <a:latin typeface="Roboto" panose="02000000000000000000" pitchFamily="2" charset="0"/>
                          <a:ea typeface="Roboto" panose="02000000000000000000" pitchFamily="2" charset="0"/>
                        </a:rPr>
                        <a:t>69984</a:t>
                      </a:r>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08"/>
                  </a:ext>
                </a:extLst>
              </a:tr>
              <a:tr h="446442">
                <a:tc>
                  <a:txBody>
                    <a:bodyPr/>
                    <a:lstStyle/>
                    <a:p>
                      <a:pPr algn="r" fontAlgn="b"/>
                      <a:r>
                        <a:rPr lang="en-US" sz="2000" u="none" strike="noStrike">
                          <a:effectLst/>
                          <a:latin typeface="Roboto" panose="02000000000000000000" pitchFamily="2" charset="0"/>
                          <a:ea typeface="Roboto" panose="02000000000000000000" pitchFamily="2" charset="0"/>
                        </a:rPr>
                        <a:t>64</a:t>
                      </a:r>
                      <a:endParaRPr lang="en-U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192</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ru-RU" sz="2000" u="none" strike="noStrike">
                          <a:effectLst/>
                          <a:latin typeface="Roboto" panose="02000000000000000000" pitchFamily="2" charset="0"/>
                          <a:ea typeface="Roboto" panose="02000000000000000000" pitchFamily="2" charset="0"/>
                        </a:rPr>
                        <a:t>576</a:t>
                      </a:r>
                      <a:endParaRPr lang="ru-RU"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1728</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5184</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15552</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46656</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139968</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09"/>
                  </a:ext>
                </a:extLst>
              </a:tr>
              <a:tr h="446442">
                <a:tc>
                  <a:txBody>
                    <a:bodyPr/>
                    <a:lstStyle/>
                    <a:p>
                      <a:pPr algn="r" fontAlgn="b"/>
                      <a:r>
                        <a:rPr lang="is-IS" sz="2000" u="none" strike="noStrike">
                          <a:effectLst/>
                          <a:latin typeface="Roboto" panose="02000000000000000000" pitchFamily="2" charset="0"/>
                          <a:ea typeface="Roboto" panose="02000000000000000000" pitchFamily="2" charset="0"/>
                        </a:rPr>
                        <a:t>128</a:t>
                      </a:r>
                      <a:endParaRPr lang="is-I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en-US" sz="2000" u="none" strike="noStrike">
                          <a:effectLst/>
                          <a:latin typeface="Roboto" panose="02000000000000000000" pitchFamily="2" charset="0"/>
                          <a:ea typeface="Roboto" panose="02000000000000000000" pitchFamily="2" charset="0"/>
                        </a:rPr>
                        <a:t>384</a:t>
                      </a:r>
                      <a:endParaRPr lang="en-U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1152</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ru-RU" sz="2000" u="none" strike="noStrike">
                          <a:effectLst/>
                          <a:latin typeface="Roboto" panose="02000000000000000000" pitchFamily="2" charset="0"/>
                          <a:ea typeface="Roboto" panose="02000000000000000000" pitchFamily="2" charset="0"/>
                        </a:rPr>
                        <a:t>3456</a:t>
                      </a:r>
                      <a:endParaRPr lang="ru-RU"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10368</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31104</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93312</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279936</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10"/>
                  </a:ext>
                </a:extLst>
              </a:tr>
              <a:tr h="446442">
                <a:tc>
                  <a:txBody>
                    <a:bodyPr/>
                    <a:lstStyle/>
                    <a:p>
                      <a:pPr algn="r" fontAlgn="b"/>
                      <a:r>
                        <a:rPr lang="is-IS" sz="2000" u="none" strike="noStrike">
                          <a:effectLst/>
                          <a:latin typeface="Roboto" panose="02000000000000000000" pitchFamily="2" charset="0"/>
                          <a:ea typeface="Roboto" panose="02000000000000000000" pitchFamily="2" charset="0"/>
                        </a:rPr>
                        <a:t>256</a:t>
                      </a:r>
                      <a:endParaRPr lang="is-IS" sz="2000" b="1"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768</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2304</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6912</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20736</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62208</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186624</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solidFill>
                          <a:srgbClr val="C0C0C0"/>
                        </a:solidFill>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11"/>
                  </a:ext>
                </a:extLst>
              </a:tr>
              <a:tr h="446442">
                <a:tc>
                  <a:txBody>
                    <a:bodyPr/>
                    <a:lstStyle/>
                    <a:p>
                      <a:pPr algn="r" fontAlgn="b"/>
                      <a:r>
                        <a:rPr lang="is-IS" sz="2000" u="none" strike="noStrike" dirty="0">
                          <a:effectLst/>
                          <a:latin typeface="Roboto" panose="02000000000000000000" pitchFamily="2" charset="0"/>
                          <a:ea typeface="Roboto" panose="02000000000000000000" pitchFamily="2" charset="0"/>
                        </a:rPr>
                        <a:t>512</a:t>
                      </a:r>
                      <a:endParaRPr lang="is-IS" sz="2000" b="1"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cs-CZ" sz="2000" u="none" strike="noStrike">
                          <a:effectLst/>
                          <a:latin typeface="Roboto" panose="02000000000000000000" pitchFamily="2" charset="0"/>
                          <a:ea typeface="Roboto" panose="02000000000000000000" pitchFamily="2" charset="0"/>
                        </a:rPr>
                        <a:t>1536</a:t>
                      </a:r>
                      <a:endParaRPr lang="cs-CZ"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4608</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dirty="0">
                          <a:effectLst/>
                          <a:latin typeface="Roboto" panose="02000000000000000000" pitchFamily="2" charset="0"/>
                          <a:ea typeface="Roboto" panose="02000000000000000000" pitchFamily="2" charset="0"/>
                        </a:rPr>
                        <a:t>13824</a:t>
                      </a:r>
                      <a:endParaRPr lang="is-IS" sz="2000" b="0"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a:effectLst/>
                          <a:latin typeface="Roboto" panose="02000000000000000000" pitchFamily="2" charset="0"/>
                          <a:ea typeface="Roboto" panose="02000000000000000000" pitchFamily="2" charset="0"/>
                        </a:rPr>
                        <a:t>41472</a:t>
                      </a:r>
                      <a:endParaRPr lang="is-IS" sz="2000" b="0" i="0" u="none" strike="noStrike">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r" fontAlgn="b"/>
                      <a:r>
                        <a:rPr lang="is-IS" sz="2000" u="none" strike="noStrike" dirty="0">
                          <a:effectLst/>
                          <a:latin typeface="Roboto" panose="02000000000000000000" pitchFamily="2" charset="0"/>
                          <a:ea typeface="Roboto" panose="02000000000000000000" pitchFamily="2" charset="0"/>
                        </a:rPr>
                        <a:t>  124416</a:t>
                      </a:r>
                      <a:endParaRPr lang="is-IS" sz="2000" b="0" i="0" u="none" strike="noStrike" dirty="0">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a:solidFill>
                          <a:srgbClr val="C0C0C0"/>
                        </a:solidFill>
                        <a:effectLst/>
                        <a:latin typeface="Roboto" panose="02000000000000000000" pitchFamily="2" charset="0"/>
                        <a:ea typeface="Roboto" panose="02000000000000000000" pitchFamily="2" charset="0"/>
                      </a:endParaRPr>
                    </a:p>
                  </a:txBody>
                  <a:tcPr marL="10319" marR="10319" marT="12700" marB="0" anchor="b">
                    <a:noFill/>
                  </a:tcPr>
                </a:tc>
                <a:tc>
                  <a:txBody>
                    <a:bodyPr/>
                    <a:lstStyle/>
                    <a:p>
                      <a:pPr algn="l" fontAlgn="b"/>
                      <a:endParaRPr lang="en-US" sz="2000" b="0" i="0" u="none" strike="noStrike" dirty="0">
                        <a:solidFill>
                          <a:srgbClr val="C0C0C0"/>
                        </a:solidFill>
                        <a:effectLst/>
                        <a:latin typeface="Roboto" panose="02000000000000000000" pitchFamily="2" charset="0"/>
                        <a:ea typeface="Roboto" panose="02000000000000000000" pitchFamily="2" charset="0"/>
                      </a:endParaRPr>
                    </a:p>
                  </a:txBody>
                  <a:tcPr marL="10319" marR="10319" marT="12700" marB="0" anchor="b">
                    <a:noFill/>
                  </a:tcPr>
                </a:tc>
                <a:extLst>
                  <a:ext uri="{0D108BD9-81ED-4DB2-BD59-A6C34878D82A}">
                    <a16:rowId xmlns="" xmlns:a16="http://schemas.microsoft.com/office/drawing/2014/main" val="10012"/>
                  </a:ext>
                </a:extLst>
              </a:tr>
            </a:tbl>
          </a:graphicData>
        </a:graphic>
      </p:graphicFrame>
      <p:sp>
        <p:nvSpPr>
          <p:cNvPr id="6" name="Title 1"/>
          <p:cNvSpPr txBox="1">
            <a:spLocks/>
          </p:cNvSpPr>
          <p:nvPr/>
        </p:nvSpPr>
        <p:spPr>
          <a:xfrm>
            <a:off x="323320" y="3836458"/>
            <a:ext cx="2332038" cy="25040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oboto" panose="02000000000000000000" pitchFamily="2" charset="0"/>
                <a:ea typeface="Roboto" panose="02000000000000000000" pitchFamily="2" charset="0"/>
              </a:rPr>
              <a:t>Estes </a:t>
            </a:r>
            <a:r>
              <a:rPr lang="en-US" sz="2800" dirty="0" err="1">
                <a:latin typeface="Roboto" panose="02000000000000000000" pitchFamily="2" charset="0"/>
                <a:ea typeface="Roboto" panose="02000000000000000000" pitchFamily="2" charset="0"/>
              </a:rPr>
              <a:t>eram</a:t>
            </a:r>
            <a:r>
              <a:rPr lang="en-US" sz="2800" dirty="0">
                <a:latin typeface="Roboto" panose="02000000000000000000" pitchFamily="2" charset="0"/>
                <a:ea typeface="Roboto" panose="02000000000000000000" pitchFamily="2" charset="0"/>
              </a:rPr>
              <a:t> </a:t>
            </a:r>
          </a:p>
          <a:p>
            <a:r>
              <a:rPr lang="en-US" sz="2800" dirty="0" err="1">
                <a:latin typeface="Roboto" panose="02000000000000000000" pitchFamily="2" charset="0"/>
                <a:ea typeface="Roboto" panose="02000000000000000000" pitchFamily="2" charset="0"/>
              </a:rPr>
              <a:t>os</a:t>
            </a:r>
            <a:r>
              <a:rPr lang="en-US" sz="2800" dirty="0">
                <a:latin typeface="Roboto" panose="02000000000000000000" pitchFamily="2" charset="0"/>
                <a:ea typeface="Roboto" panose="02000000000000000000" pitchFamily="2" charset="0"/>
              </a:rPr>
              <a:t> </a:t>
            </a:r>
            <a:r>
              <a:rPr lang="en-US" sz="2800" dirty="0" err="1">
                <a:latin typeface="Roboto" panose="02000000000000000000" pitchFamily="2" charset="0"/>
                <a:ea typeface="Roboto" panose="02000000000000000000" pitchFamily="2" charset="0"/>
              </a:rPr>
              <a:t>números</a:t>
            </a:r>
            <a:r>
              <a:rPr lang="en-US" sz="2800" dirty="0">
                <a:latin typeface="Roboto" panose="02000000000000000000" pitchFamily="2" charset="0"/>
                <a:ea typeface="Roboto" panose="02000000000000000000" pitchFamily="2" charset="0"/>
              </a:rPr>
              <a:t> </a:t>
            </a:r>
            <a:r>
              <a:rPr lang="en-US" sz="2800" dirty="0" err="1">
                <a:latin typeface="Roboto" panose="02000000000000000000" pitchFamily="2" charset="0"/>
                <a:ea typeface="Roboto" panose="02000000000000000000" pitchFamily="2" charset="0"/>
              </a:rPr>
              <a:t>marcados</a:t>
            </a:r>
            <a:r>
              <a:rPr lang="en-US" sz="2800" dirty="0">
                <a:latin typeface="Roboto" panose="02000000000000000000" pitchFamily="2" charset="0"/>
                <a:ea typeface="Roboto" panose="02000000000000000000" pitchFamily="2" charset="0"/>
              </a:rPr>
              <a:t> no </a:t>
            </a:r>
            <a:r>
              <a:rPr lang="en-US" sz="2800" dirty="0" err="1">
                <a:latin typeface="Roboto" panose="02000000000000000000" pitchFamily="2" charset="0"/>
                <a:ea typeface="Roboto" panose="02000000000000000000" pitchFamily="2" charset="0"/>
              </a:rPr>
              <a:t>quadrado</a:t>
            </a:r>
            <a:r>
              <a:rPr lang="en-US" sz="2800" dirty="0">
                <a:latin typeface="Roboto" panose="02000000000000000000" pitchFamily="2" charset="0"/>
                <a:ea typeface="Roboto" panose="02000000000000000000" pitchFamily="2" charset="0"/>
              </a:rPr>
              <a:t> </a:t>
            </a:r>
            <a:r>
              <a:rPr lang="en-US" sz="2800" dirty="0" err="1">
                <a:latin typeface="Roboto" panose="02000000000000000000" pitchFamily="2" charset="0"/>
                <a:ea typeface="Roboto" panose="02000000000000000000" pitchFamily="2" charset="0"/>
              </a:rPr>
              <a:t>mágico</a:t>
            </a:r>
            <a:r>
              <a:rPr lang="en-US" sz="2800" dirty="0">
                <a:latin typeface="Roboto" panose="02000000000000000000" pitchFamily="2" charset="0"/>
                <a:ea typeface="Roboto" panose="02000000000000000000" pitchFamily="2" charset="0"/>
              </a:rPr>
              <a:t> do </a:t>
            </a:r>
            <a:r>
              <a:rPr lang="en-US" sz="2800" i="1" dirty="0">
                <a:latin typeface="Roboto" panose="02000000000000000000" pitchFamily="2" charset="0"/>
                <a:ea typeface="Roboto" panose="02000000000000000000" pitchFamily="2" charset="0"/>
              </a:rPr>
              <a:t>slide</a:t>
            </a:r>
            <a:r>
              <a:rPr lang="en-US" sz="2800" dirty="0">
                <a:latin typeface="Roboto" panose="02000000000000000000" pitchFamily="2" charset="0"/>
                <a:ea typeface="Roboto" panose="02000000000000000000" pitchFamily="2" charset="0"/>
              </a:rPr>
              <a:t> anterior.</a:t>
            </a:r>
          </a:p>
        </p:txBody>
      </p:sp>
    </p:spTree>
    <p:extLst>
      <p:ext uri="{BB962C8B-B14F-4D97-AF65-F5344CB8AC3E}">
        <p14:creationId xmlns:p14="http://schemas.microsoft.com/office/powerpoint/2010/main" val="3814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24" y="2758568"/>
            <a:ext cx="2328598" cy="1325563"/>
          </a:xfrm>
        </p:spPr>
        <p:txBody>
          <a:bodyPr>
            <a:noAutofit/>
          </a:bodyPr>
          <a:lstStyle/>
          <a:p>
            <a:r>
              <a:rPr lang="en-US" sz="1800" dirty="0">
                <a:latin typeface="Roboto" panose="02000000000000000000" pitchFamily="2" charset="0"/>
                <a:ea typeface="Roboto" panose="02000000000000000000" pitchFamily="2" charset="0"/>
              </a:rPr>
              <a:t>No </a:t>
            </a:r>
            <a:r>
              <a:rPr lang="en-US" sz="1800" dirty="0" err="1">
                <a:latin typeface="Roboto" panose="02000000000000000000" pitchFamily="2" charset="0"/>
                <a:ea typeface="Roboto" panose="02000000000000000000" pitchFamily="2" charset="0"/>
              </a:rPr>
              <a:t>ano</a:t>
            </a:r>
            <a:r>
              <a:rPr lang="en-US" sz="1800" dirty="0">
                <a:latin typeface="Roboto" panose="02000000000000000000" pitchFamily="2" charset="0"/>
                <a:ea typeface="Roboto" panose="02000000000000000000" pitchFamily="2" charset="0"/>
              </a:rPr>
              <a:t> de 587 DC, o </a:t>
            </a:r>
            <a:r>
              <a:rPr lang="en-US" sz="1800" dirty="0" err="1">
                <a:latin typeface="Roboto" panose="02000000000000000000" pitchFamily="2" charset="0"/>
                <a:ea typeface="Roboto" panose="02000000000000000000" pitchFamily="2" charset="0"/>
              </a:rPr>
              <a:t>indiano</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Varahamihira</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inventou</a:t>
            </a:r>
            <a:r>
              <a:rPr lang="en-US" sz="1800" dirty="0">
                <a:latin typeface="Roboto" panose="02000000000000000000" pitchFamily="2" charset="0"/>
                <a:ea typeface="Roboto" panose="02000000000000000000" pitchFamily="2" charset="0"/>
              </a:rPr>
              <a:t> um </a:t>
            </a:r>
            <a:r>
              <a:rPr lang="en-US" sz="1800" dirty="0" err="1">
                <a:latin typeface="Roboto" panose="02000000000000000000" pitchFamily="2" charset="0"/>
                <a:ea typeface="Roboto" panose="02000000000000000000" pitchFamily="2" charset="0"/>
              </a:rPr>
              <a:t>quadrado</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mágico</a:t>
            </a:r>
            <a:r>
              <a:rPr lang="en-US" sz="1800" dirty="0">
                <a:latin typeface="Roboto" panose="02000000000000000000" pitchFamily="2" charset="0"/>
                <a:ea typeface="Roboto" panose="02000000000000000000" pitchFamily="2" charset="0"/>
              </a:rPr>
              <a:t> para </a:t>
            </a:r>
            <a:r>
              <a:rPr lang="en-US" sz="1800" dirty="0" err="1">
                <a:latin typeface="Roboto" panose="02000000000000000000" pitchFamily="2" charset="0"/>
                <a:ea typeface="Roboto" panose="02000000000000000000" pitchFamily="2" charset="0"/>
              </a:rPr>
              <a:t>fazer</a:t>
            </a:r>
            <a:r>
              <a:rPr lang="en-US" sz="1800" dirty="0">
                <a:latin typeface="Roboto" panose="02000000000000000000" pitchFamily="2" charset="0"/>
                <a:ea typeface="Roboto" panose="02000000000000000000" pitchFamily="2" charset="0"/>
              </a:rPr>
              <a:t> perfumes.</a:t>
            </a:r>
            <a:r>
              <a:rPr lang="pt-PT" sz="1800" dirty="0">
                <a:latin typeface="Roboto" panose="02000000000000000000" pitchFamily="2" charset="0"/>
                <a:ea typeface="Roboto" panose="02000000000000000000" pitchFamily="2" charset="0"/>
              </a:rPr>
              <a:t/>
            </a:r>
            <a:br>
              <a:rPr lang="pt-PT" sz="1800" dirty="0">
                <a:latin typeface="Roboto" panose="02000000000000000000" pitchFamily="2" charset="0"/>
                <a:ea typeface="Roboto" panose="02000000000000000000" pitchFamily="2" charset="0"/>
              </a:rPr>
            </a:br>
            <a:r>
              <a:rPr lang="en-US" sz="1800" dirty="0">
                <a:latin typeface="Roboto" panose="02000000000000000000" pitchFamily="2" charset="0"/>
                <a:ea typeface="Roboto" panose="02000000000000000000" pitchFamily="2" charset="0"/>
              </a:rPr>
              <a:t> </a:t>
            </a:r>
            <a:r>
              <a:rPr lang="pt-PT" sz="1800" dirty="0">
                <a:latin typeface="Roboto" panose="02000000000000000000" pitchFamily="2" charset="0"/>
                <a:ea typeface="Roboto" panose="02000000000000000000" pitchFamily="2" charset="0"/>
              </a:rPr>
              <a:t/>
            </a:r>
            <a:br>
              <a:rPr lang="pt-PT" sz="1800" dirty="0">
                <a:latin typeface="Roboto" panose="02000000000000000000" pitchFamily="2" charset="0"/>
                <a:ea typeface="Roboto" panose="02000000000000000000" pitchFamily="2" charset="0"/>
              </a:rPr>
            </a:br>
            <a:r>
              <a:rPr lang="en-US" sz="1800" dirty="0" err="1">
                <a:latin typeface="Roboto" panose="02000000000000000000" pitchFamily="2" charset="0"/>
                <a:ea typeface="Roboto" panose="02000000000000000000" pitchFamily="2" charset="0"/>
              </a:rPr>
              <a:t>Cada</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célula</a:t>
            </a:r>
            <a:r>
              <a:rPr lang="en-US" sz="1800" dirty="0">
                <a:latin typeface="Roboto" panose="02000000000000000000" pitchFamily="2" charset="0"/>
                <a:ea typeface="Roboto" panose="02000000000000000000" pitchFamily="2" charset="0"/>
              </a:rPr>
              <a:t> do </a:t>
            </a:r>
            <a:r>
              <a:rPr lang="en-US" sz="1800" dirty="0" err="1">
                <a:latin typeface="Roboto" panose="02000000000000000000" pitchFamily="2" charset="0"/>
                <a:ea typeface="Roboto" panose="02000000000000000000" pitchFamily="2" charset="0"/>
              </a:rPr>
              <a:t>quadrado</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representa</a:t>
            </a:r>
            <a:r>
              <a:rPr lang="en-US" sz="1800" dirty="0">
                <a:latin typeface="Roboto" panose="02000000000000000000" pitchFamily="2" charset="0"/>
                <a:ea typeface="Roboto" panose="02000000000000000000" pitchFamily="2" charset="0"/>
              </a:rPr>
              <a:t> um </a:t>
            </a:r>
            <a:r>
              <a:rPr lang="en-US" sz="1800" dirty="0" err="1">
                <a:latin typeface="Roboto" panose="02000000000000000000" pitchFamily="2" charset="0"/>
                <a:ea typeface="Roboto" panose="02000000000000000000" pitchFamily="2" charset="0"/>
              </a:rPr>
              <a:t>ingrediente</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diferente</a:t>
            </a:r>
            <a:r>
              <a:rPr lang="en-US" sz="1800" dirty="0">
                <a:latin typeface="Roboto" panose="02000000000000000000" pitchFamily="2" charset="0"/>
                <a:ea typeface="Roboto" panose="02000000000000000000" pitchFamily="2" charset="0"/>
              </a:rPr>
              <a:t>, e </a:t>
            </a:r>
            <a:r>
              <a:rPr lang="en-US" sz="1800" dirty="0" err="1">
                <a:latin typeface="Roboto" panose="02000000000000000000" pitchFamily="2" charset="0"/>
                <a:ea typeface="Roboto" panose="02000000000000000000" pitchFamily="2" charset="0"/>
              </a:rPr>
              <a:t>cada</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número</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dá</a:t>
            </a:r>
            <a:r>
              <a:rPr lang="en-US" sz="1800" dirty="0">
                <a:latin typeface="Roboto" panose="02000000000000000000" pitchFamily="2" charset="0"/>
                <a:ea typeface="Roboto" panose="02000000000000000000" pitchFamily="2" charset="0"/>
              </a:rPr>
              <a:t> a </a:t>
            </a:r>
            <a:r>
              <a:rPr lang="en-US" sz="1800" dirty="0" err="1">
                <a:latin typeface="Roboto" panose="02000000000000000000" pitchFamily="2" charset="0"/>
                <a:ea typeface="Roboto" panose="02000000000000000000" pitchFamily="2" charset="0"/>
              </a:rPr>
              <a:t>proporção</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desse</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ingrediente</a:t>
            </a:r>
            <a:r>
              <a:rPr lang="en-US" sz="1800" dirty="0">
                <a:latin typeface="Roboto" panose="02000000000000000000" pitchFamily="2" charset="0"/>
                <a:ea typeface="Roboto" panose="02000000000000000000" pitchFamily="2" charset="0"/>
              </a:rPr>
              <a:t>.</a:t>
            </a:r>
            <a:r>
              <a:rPr lang="pt-PT" sz="1800" dirty="0">
                <a:latin typeface="Roboto" panose="02000000000000000000" pitchFamily="2" charset="0"/>
                <a:ea typeface="Roboto" panose="02000000000000000000" pitchFamily="2" charset="0"/>
              </a:rPr>
              <a:t/>
            </a:r>
            <a:br>
              <a:rPr lang="pt-PT" sz="1800" dirty="0">
                <a:latin typeface="Roboto" panose="02000000000000000000" pitchFamily="2" charset="0"/>
                <a:ea typeface="Roboto" panose="02000000000000000000" pitchFamily="2" charset="0"/>
              </a:rPr>
            </a:br>
            <a:r>
              <a:rPr lang="en-US" sz="1800" dirty="0">
                <a:latin typeface="Roboto" panose="02000000000000000000" pitchFamily="2" charset="0"/>
                <a:ea typeface="Roboto" panose="02000000000000000000" pitchFamily="2" charset="0"/>
              </a:rPr>
              <a:t> </a:t>
            </a:r>
            <a:r>
              <a:rPr lang="pt-PT" sz="1800" dirty="0">
                <a:latin typeface="Roboto" panose="02000000000000000000" pitchFamily="2" charset="0"/>
                <a:ea typeface="Roboto" panose="02000000000000000000" pitchFamily="2" charset="0"/>
              </a:rPr>
              <a:t/>
            </a:r>
            <a:br>
              <a:rPr lang="pt-PT" sz="1800" dirty="0">
                <a:latin typeface="Roboto" panose="02000000000000000000" pitchFamily="2" charset="0"/>
                <a:ea typeface="Roboto" panose="02000000000000000000" pitchFamily="2" charset="0"/>
              </a:rPr>
            </a:br>
            <a:r>
              <a:rPr lang="en-US" sz="1800" dirty="0" err="1">
                <a:latin typeface="Roboto" panose="02000000000000000000" pitchFamily="2" charset="0"/>
                <a:ea typeface="Roboto" panose="02000000000000000000" pitchFamily="2" charset="0"/>
              </a:rPr>
              <a:t>Cria</a:t>
            </a:r>
            <a:r>
              <a:rPr lang="en-US" sz="1800" dirty="0">
                <a:latin typeface="Roboto" panose="02000000000000000000" pitchFamily="2" charset="0"/>
                <a:ea typeface="Roboto" panose="02000000000000000000" pitchFamily="2" charset="0"/>
              </a:rPr>
              <a:t>-se um perfume </a:t>
            </a:r>
            <a:r>
              <a:rPr lang="en-US" sz="1800" dirty="0" err="1">
                <a:latin typeface="Roboto" panose="02000000000000000000" pitchFamily="2" charset="0"/>
                <a:ea typeface="Roboto" panose="02000000000000000000" pitchFamily="2" charset="0"/>
              </a:rPr>
              <a:t>diferente</a:t>
            </a:r>
            <a:r>
              <a:rPr lang="en-US" sz="1800" dirty="0">
                <a:latin typeface="Roboto" panose="02000000000000000000" pitchFamily="2" charset="0"/>
                <a:ea typeface="Roboto" panose="02000000000000000000" pitchFamily="2" charset="0"/>
              </a:rPr>
              <a:t> se </a:t>
            </a:r>
            <a:r>
              <a:rPr lang="en-US" sz="1800" dirty="0" err="1">
                <a:latin typeface="Roboto" panose="02000000000000000000" pitchFamily="2" charset="0"/>
                <a:ea typeface="Roboto" panose="02000000000000000000" pitchFamily="2" charset="0"/>
              </a:rPr>
              <a:t>somarmos</a:t>
            </a:r>
            <a:r>
              <a:rPr lang="en-US" sz="1800" dirty="0">
                <a:latin typeface="Roboto" panose="02000000000000000000" pitchFamily="2" charset="0"/>
                <a:ea typeface="Roboto" panose="02000000000000000000" pitchFamily="2" charset="0"/>
              </a:rPr>
              <a:t> o volume de </a:t>
            </a:r>
            <a:r>
              <a:rPr lang="en-US" sz="1800" dirty="0" err="1">
                <a:latin typeface="Roboto" panose="02000000000000000000" pitchFamily="2" charset="0"/>
                <a:ea typeface="Roboto" panose="02000000000000000000" pitchFamily="2" charset="0"/>
              </a:rPr>
              <a:t>cada</a:t>
            </a:r>
            <a:r>
              <a:rPr lang="en-US" sz="1800" dirty="0">
                <a:latin typeface="Roboto" panose="02000000000000000000" pitchFamily="2" charset="0"/>
                <a:ea typeface="Roboto" panose="02000000000000000000" pitchFamily="2" charset="0"/>
              </a:rPr>
              <a:t> um dos </a:t>
            </a:r>
            <a:r>
              <a:rPr lang="en-US" sz="1800" dirty="0" err="1">
                <a:latin typeface="Roboto" panose="02000000000000000000" pitchFamily="2" charset="0"/>
                <a:ea typeface="Roboto" panose="02000000000000000000" pitchFamily="2" charset="0"/>
              </a:rPr>
              <a:t>quatro</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ingredientes</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ao</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longo</a:t>
            </a:r>
            <a:r>
              <a:rPr lang="en-US" sz="1800" dirty="0">
                <a:latin typeface="Roboto" panose="02000000000000000000" pitchFamily="2" charset="0"/>
                <a:ea typeface="Roboto" panose="02000000000000000000" pitchFamily="2" charset="0"/>
              </a:rPr>
              <a:t> de </a:t>
            </a:r>
            <a:r>
              <a:rPr lang="en-US" sz="1800" dirty="0" err="1">
                <a:latin typeface="Roboto" panose="02000000000000000000" pitchFamily="2" charset="0"/>
                <a:ea typeface="Roboto" panose="02000000000000000000" pitchFamily="2" charset="0"/>
              </a:rPr>
              <a:t>cada</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linha</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coluna</a:t>
            </a:r>
            <a:r>
              <a:rPr lang="en-US" sz="1800" dirty="0">
                <a:latin typeface="Roboto" panose="02000000000000000000" pitchFamily="2" charset="0"/>
                <a:ea typeface="Roboto" panose="02000000000000000000" pitchFamily="2" charset="0"/>
              </a:rPr>
              <a:t> </a:t>
            </a:r>
            <a:r>
              <a:rPr lang="en-US" sz="1800" dirty="0" err="1">
                <a:latin typeface="Roboto" panose="02000000000000000000" pitchFamily="2" charset="0"/>
                <a:ea typeface="Roboto" panose="02000000000000000000" pitchFamily="2" charset="0"/>
              </a:rPr>
              <a:t>ou</a:t>
            </a:r>
            <a:r>
              <a:rPr lang="en-US" sz="1800" dirty="0">
                <a:latin typeface="Roboto" panose="02000000000000000000" pitchFamily="2" charset="0"/>
                <a:ea typeface="Roboto" panose="02000000000000000000" pitchFamily="2" charset="0"/>
              </a:rPr>
              <a:t> diagonal.</a:t>
            </a:r>
            <a:r>
              <a:rPr lang="pt-PT" sz="1800" dirty="0">
                <a:latin typeface="Roboto" panose="02000000000000000000" pitchFamily="2" charset="0"/>
                <a:ea typeface="Roboto" panose="02000000000000000000" pitchFamily="2" charset="0"/>
              </a:rPr>
              <a:t/>
            </a:r>
            <a:br>
              <a:rPr lang="pt-PT" sz="1800" dirty="0">
                <a:latin typeface="Roboto" panose="02000000000000000000" pitchFamily="2" charset="0"/>
                <a:ea typeface="Roboto" panose="02000000000000000000" pitchFamily="2" charset="0"/>
              </a:rPr>
            </a:br>
            <a:r>
              <a:rPr lang="en-US" sz="1800" dirty="0">
                <a:latin typeface="Roboto" panose="02000000000000000000" pitchFamily="2" charset="0"/>
                <a:ea typeface="Roboto" panose="02000000000000000000" pitchFamily="2" charset="0"/>
              </a:rPr>
              <a:t> </a:t>
            </a:r>
            <a:r>
              <a:rPr lang="pt-PT" sz="1800" dirty="0">
                <a:latin typeface="Roboto" panose="02000000000000000000" pitchFamily="2" charset="0"/>
                <a:ea typeface="Roboto" panose="02000000000000000000" pitchFamily="2" charset="0"/>
              </a:rPr>
              <a:t/>
            </a:r>
            <a:br>
              <a:rPr lang="pt-PT" sz="1800" dirty="0">
                <a:latin typeface="Roboto" panose="02000000000000000000" pitchFamily="2" charset="0"/>
                <a:ea typeface="Roboto" panose="02000000000000000000" pitchFamily="2" charset="0"/>
              </a:rPr>
            </a:br>
            <a:r>
              <a:rPr lang="en-US" sz="1800" dirty="0">
                <a:latin typeface="Roboto" panose="02000000000000000000" pitchFamily="2" charset="0"/>
                <a:ea typeface="Roboto" panose="02000000000000000000" pitchFamily="2" charset="0"/>
              </a:rPr>
              <a:t>Qual </a:t>
            </a:r>
            <a:r>
              <a:rPr lang="en-US" sz="1800" dirty="0" err="1">
                <a:latin typeface="Roboto" panose="02000000000000000000" pitchFamily="2" charset="0"/>
                <a:ea typeface="Roboto" panose="02000000000000000000" pitchFamily="2" charset="0"/>
              </a:rPr>
              <a:t>será</a:t>
            </a:r>
            <a:r>
              <a:rPr lang="en-US" sz="1800" dirty="0">
                <a:latin typeface="Roboto" panose="02000000000000000000" pitchFamily="2" charset="0"/>
                <a:ea typeface="Roboto" panose="02000000000000000000" pitchFamily="2" charset="0"/>
              </a:rPr>
              <a:t> o volume de </a:t>
            </a:r>
            <a:r>
              <a:rPr lang="en-US" sz="1800" dirty="0" err="1">
                <a:latin typeface="Roboto" panose="02000000000000000000" pitchFamily="2" charset="0"/>
                <a:ea typeface="Roboto" panose="02000000000000000000" pitchFamily="2" charset="0"/>
              </a:rPr>
              <a:t>cada</a:t>
            </a:r>
            <a:r>
              <a:rPr lang="en-US" sz="1800" dirty="0">
                <a:latin typeface="Roboto" panose="02000000000000000000" pitchFamily="2" charset="0"/>
                <a:ea typeface="Roboto" panose="02000000000000000000" pitchFamily="2" charset="0"/>
              </a:rPr>
              <a:t> perfume?</a:t>
            </a:r>
            <a:endParaRPr lang="pt-PT" sz="1800" dirty="0">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125" y="1181820"/>
            <a:ext cx="4199731" cy="404829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052502812"/>
              </p:ext>
            </p:extLst>
          </p:nvPr>
        </p:nvGraphicFramePr>
        <p:xfrm>
          <a:off x="3188493" y="1993900"/>
          <a:ext cx="1981200" cy="2324100"/>
        </p:xfrm>
        <a:graphic>
          <a:graphicData uri="http://schemas.openxmlformats.org/drawingml/2006/table">
            <a:tbl>
              <a:tblPr/>
              <a:tblGrid>
                <a:gridCol w="495300">
                  <a:extLst>
                    <a:ext uri="{9D8B030D-6E8A-4147-A177-3AD203B41FA5}">
                      <a16:colId xmlns="" xmlns:a16="http://schemas.microsoft.com/office/drawing/2014/main" val="20000"/>
                    </a:ext>
                  </a:extLst>
                </a:gridCol>
                <a:gridCol w="495300">
                  <a:extLst>
                    <a:ext uri="{9D8B030D-6E8A-4147-A177-3AD203B41FA5}">
                      <a16:colId xmlns="" xmlns:a16="http://schemas.microsoft.com/office/drawing/2014/main" val="20001"/>
                    </a:ext>
                  </a:extLst>
                </a:gridCol>
                <a:gridCol w="495300">
                  <a:extLst>
                    <a:ext uri="{9D8B030D-6E8A-4147-A177-3AD203B41FA5}">
                      <a16:colId xmlns="" xmlns:a16="http://schemas.microsoft.com/office/drawing/2014/main" val="20002"/>
                    </a:ext>
                  </a:extLst>
                </a:gridCol>
                <a:gridCol w="495300">
                  <a:extLst>
                    <a:ext uri="{9D8B030D-6E8A-4147-A177-3AD203B41FA5}">
                      <a16:colId xmlns="" xmlns:a16="http://schemas.microsoft.com/office/drawing/2014/main" val="20003"/>
                    </a:ext>
                  </a:extLst>
                </a:gridCol>
              </a:tblGrid>
              <a:tr h="581025">
                <a:tc>
                  <a:txBody>
                    <a:bodyPr/>
                    <a:lstStyle/>
                    <a:p>
                      <a:pPr algn="ctr" fontAlgn="ctr"/>
                      <a:r>
                        <a:rPr lang="is-IS" sz="2000" b="1" i="0" u="none" strike="noStrike">
                          <a:solidFill>
                            <a:srgbClr val="000000"/>
                          </a:solidFill>
                          <a:effectLst/>
                          <a:latin typeface="Verdana" charset="0"/>
                        </a:rPr>
                        <a:t>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2000" b="1" i="0" u="none" strike="noStrike">
                          <a:solidFill>
                            <a:srgbClr val="000000"/>
                          </a:solidFill>
                          <a:effectLst/>
                          <a:latin typeface="Verdana" charset="0"/>
                        </a:rPr>
                        <a:t>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2000" b="1" i="0" u="none" strike="noStrike">
                          <a:solidFill>
                            <a:srgbClr val="000000"/>
                          </a:solidFill>
                          <a:effectLst/>
                          <a:latin typeface="Verdana" charset="0"/>
                        </a:rPr>
                        <a:t>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2523"/>
                    </a:solidFill>
                  </a:tcPr>
                </a:tc>
                <a:tc>
                  <a:txBody>
                    <a:bodyPr/>
                    <a:lstStyle/>
                    <a:p>
                      <a:pPr algn="ctr" fontAlgn="ctr"/>
                      <a:r>
                        <a:rPr lang="en-US" sz="2000" b="1" i="0" u="none" strike="noStrike">
                          <a:solidFill>
                            <a:srgbClr val="000000"/>
                          </a:solidFill>
                          <a:effectLst/>
                          <a:latin typeface="Verdana" charset="0"/>
                        </a:rPr>
                        <a:t>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extLst>
                  <a:ext uri="{0D108BD9-81ED-4DB2-BD59-A6C34878D82A}">
                    <a16:rowId xmlns="" xmlns:a16="http://schemas.microsoft.com/office/drawing/2014/main" val="10000"/>
                  </a:ext>
                </a:extLst>
              </a:tr>
              <a:tr h="581025">
                <a:tc>
                  <a:txBody>
                    <a:bodyPr/>
                    <a:lstStyle/>
                    <a:p>
                      <a:pPr algn="ctr" fontAlgn="ctr"/>
                      <a:r>
                        <a:rPr lang="en-US" sz="2000" b="1" i="0" u="none" strike="noStrike">
                          <a:solidFill>
                            <a:srgbClr val="000000"/>
                          </a:solidFill>
                          <a:effectLst/>
                          <a:latin typeface="Verdana" charset="0"/>
                        </a:rPr>
                        <a:t>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2523"/>
                    </a:solidFill>
                  </a:tcPr>
                </a:tc>
                <a:tc>
                  <a:txBody>
                    <a:bodyPr/>
                    <a:lstStyle/>
                    <a:p>
                      <a:pPr algn="ctr" fontAlgn="ctr"/>
                      <a:r>
                        <a:rPr lang="en-US" sz="2000" b="1" i="0" u="none" strike="noStrike">
                          <a:solidFill>
                            <a:srgbClr val="000000"/>
                          </a:solidFill>
                          <a:effectLst/>
                          <a:latin typeface="Verdana" charset="0"/>
                        </a:rPr>
                        <a:t>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ctr" fontAlgn="ctr"/>
                      <a:r>
                        <a:rPr lang="is-IS" sz="2000" b="1" i="0" u="none" strike="noStrike">
                          <a:solidFill>
                            <a:srgbClr val="000000"/>
                          </a:solidFill>
                          <a:effectLst/>
                          <a:latin typeface="Verdana" charset="0"/>
                        </a:rPr>
                        <a:t>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2000" b="1" i="0" u="none" strike="noStrike">
                          <a:solidFill>
                            <a:srgbClr val="000000"/>
                          </a:solidFill>
                          <a:effectLst/>
                          <a:latin typeface="Verdana" charset="0"/>
                        </a:rPr>
                        <a:t>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1"/>
                  </a:ext>
                </a:extLst>
              </a:tr>
              <a:tr h="581025">
                <a:tc>
                  <a:txBody>
                    <a:bodyPr/>
                    <a:lstStyle/>
                    <a:p>
                      <a:pPr algn="ctr" fontAlgn="ctr"/>
                      <a:r>
                        <a:rPr lang="en-US" sz="2000" b="1" i="0" u="none" strike="noStrike">
                          <a:solidFill>
                            <a:srgbClr val="000000"/>
                          </a:solidFill>
                          <a:effectLst/>
                          <a:latin typeface="Verdana" charset="0"/>
                        </a:rPr>
                        <a:t>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1" i="0" u="none" strike="noStrike">
                          <a:solidFill>
                            <a:srgbClr val="000000"/>
                          </a:solidFill>
                          <a:effectLst/>
                          <a:latin typeface="Verdana" charset="0"/>
                        </a:rPr>
                        <a:t>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2000" b="1" i="0" u="none" strike="noStrike">
                          <a:solidFill>
                            <a:srgbClr val="000000"/>
                          </a:solidFill>
                          <a:effectLst/>
                          <a:latin typeface="Verdana" charset="0"/>
                        </a:rPr>
                        <a:t>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2000" b="1" i="0" u="none" strike="noStrike">
                          <a:solidFill>
                            <a:srgbClr val="000000"/>
                          </a:solidFill>
                          <a:effectLst/>
                          <a:latin typeface="Verdana" charset="0"/>
                        </a:rPr>
                        <a:t>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 xmlns:a16="http://schemas.microsoft.com/office/drawing/2014/main" val="10002"/>
                  </a:ext>
                </a:extLst>
              </a:tr>
              <a:tr h="581025">
                <a:tc>
                  <a:txBody>
                    <a:bodyPr/>
                    <a:lstStyle/>
                    <a:p>
                      <a:pPr algn="ctr" fontAlgn="ctr"/>
                      <a:r>
                        <a:rPr lang="en-US" sz="2000" b="1" i="0" u="none" strike="noStrike">
                          <a:solidFill>
                            <a:srgbClr val="000000"/>
                          </a:solidFill>
                          <a:effectLst/>
                          <a:latin typeface="Verdana" charset="0"/>
                        </a:rPr>
                        <a:t>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2000" b="1" i="0" u="none" strike="noStrike">
                          <a:solidFill>
                            <a:srgbClr val="000000"/>
                          </a:solidFill>
                          <a:effectLst/>
                          <a:latin typeface="Verdana" charset="0"/>
                        </a:rPr>
                        <a:t>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2000" b="1" i="0" u="none" strike="noStrike">
                          <a:solidFill>
                            <a:srgbClr val="000000"/>
                          </a:solidFill>
                          <a:effectLst/>
                          <a:latin typeface="Verdana" charset="0"/>
                        </a:rPr>
                        <a:t>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n-US" sz="2000" b="1" i="0" u="none" strike="noStrike" dirty="0">
                          <a:solidFill>
                            <a:srgbClr val="000000"/>
                          </a:solidFill>
                          <a:effectLst/>
                          <a:latin typeface="Verdana" charset="0"/>
                        </a:rPr>
                        <a:t>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3"/>
                  </a:ext>
                </a:extLst>
              </a:tr>
            </a:tbl>
          </a:graphicData>
        </a:graphic>
      </p:graphicFrame>
      <p:sp>
        <p:nvSpPr>
          <p:cNvPr id="4" name="TextBox 3"/>
          <p:cNvSpPr txBox="1"/>
          <p:nvPr/>
        </p:nvSpPr>
        <p:spPr>
          <a:xfrm>
            <a:off x="5572125" y="5330018"/>
            <a:ext cx="611465" cy="246221"/>
          </a:xfrm>
          <a:prstGeom prst="rect">
            <a:avLst/>
          </a:prstGeom>
          <a:noFill/>
        </p:spPr>
        <p:txBody>
          <a:bodyPr wrap="none" rtlCol="0">
            <a:spAutoFit/>
          </a:bodyPr>
          <a:lstStyle/>
          <a:p>
            <a:r>
              <a:rPr lang="en-US" sz="1000" dirty="0" err="1"/>
              <a:t>Daderot</a:t>
            </a:r>
            <a:endParaRPr lang="en-US" sz="1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529" y="190500"/>
            <a:ext cx="3034771" cy="6025527"/>
          </a:xfrm>
        </p:spPr>
        <p:txBody>
          <a:bodyPr>
            <a:normAutofit/>
          </a:bodyPr>
          <a:lstStyle/>
          <a:p>
            <a:r>
              <a:rPr lang="en-US" sz="3200" dirty="0" err="1">
                <a:latin typeface="Roboto" panose="02000000000000000000" pitchFamily="2" charset="0"/>
                <a:ea typeface="Roboto" panose="02000000000000000000" pitchFamily="2" charset="0"/>
              </a:rPr>
              <a:t>Temos</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aqui</a:t>
            </a:r>
            <a:r>
              <a:rPr lang="en-US" sz="3200" dirty="0">
                <a:latin typeface="Roboto" panose="02000000000000000000" pitchFamily="2" charset="0"/>
                <a:ea typeface="Roboto" panose="02000000000000000000" pitchFamily="2" charset="0"/>
              </a:rPr>
              <a:t> um </a:t>
            </a:r>
            <a:r>
              <a:rPr lang="en-US" sz="3200" dirty="0" err="1">
                <a:latin typeface="Roboto" panose="02000000000000000000" pitchFamily="2" charset="0"/>
                <a:ea typeface="Roboto" panose="02000000000000000000" pitchFamily="2" charset="0"/>
              </a:rPr>
              <a:t>Quadrado</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Mágico</a:t>
            </a:r>
            <a:r>
              <a:rPr lang="en-US" sz="3200" dirty="0">
                <a:latin typeface="Roboto" panose="02000000000000000000" pitchFamily="2" charset="0"/>
                <a:ea typeface="Roboto" panose="02000000000000000000" pitchFamily="2" charset="0"/>
              </a:rPr>
              <a:t> 27x27 com </a:t>
            </a:r>
            <a:r>
              <a:rPr lang="en-US" sz="3200" dirty="0" err="1">
                <a:latin typeface="Roboto" panose="02000000000000000000" pitchFamily="2" charset="0"/>
                <a:ea typeface="Roboto" panose="02000000000000000000" pitchFamily="2" charset="0"/>
              </a:rPr>
              <a:t>os</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quadrados</a:t>
            </a:r>
            <a:r>
              <a:rPr lang="en-US" sz="3200" dirty="0">
                <a:latin typeface="Roboto" panose="02000000000000000000" pitchFamily="2" charset="0"/>
                <a:ea typeface="Roboto" panose="02000000000000000000" pitchFamily="2" charset="0"/>
              </a:rPr>
              <a:t> </a:t>
            </a:r>
            <a:br>
              <a:rPr lang="en-US" sz="3200" dirty="0">
                <a:latin typeface="Roboto" panose="02000000000000000000" pitchFamily="2" charset="0"/>
                <a:ea typeface="Roboto" panose="02000000000000000000" pitchFamily="2" charset="0"/>
              </a:rPr>
            </a:br>
            <a:r>
              <a:rPr lang="en-US" sz="3200" dirty="0">
                <a:latin typeface="Roboto" panose="02000000000000000000" pitchFamily="2" charset="0"/>
                <a:ea typeface="Roboto" panose="02000000000000000000" pitchFamily="2" charset="0"/>
              </a:rPr>
              <a:t>de </a:t>
            </a:r>
            <a:r>
              <a:rPr lang="en-US" sz="3200" dirty="0" err="1">
                <a:latin typeface="Roboto" panose="02000000000000000000" pitchFamily="2" charset="0"/>
                <a:ea typeface="Roboto" panose="02000000000000000000" pitchFamily="2" charset="0"/>
              </a:rPr>
              <a:t>números</a:t>
            </a:r>
            <a:r>
              <a:rPr lang="en-US" sz="3200" dirty="0">
                <a:latin typeface="Roboto" panose="02000000000000000000" pitchFamily="2" charset="0"/>
                <a:ea typeface="Roboto" panose="02000000000000000000" pitchFamily="2" charset="0"/>
              </a:rPr>
              <a:t> pares</a:t>
            </a:r>
            <a:br>
              <a:rPr lang="en-US" sz="3200" dirty="0">
                <a:latin typeface="Roboto" panose="02000000000000000000" pitchFamily="2" charset="0"/>
                <a:ea typeface="Roboto" panose="02000000000000000000" pitchFamily="2" charset="0"/>
              </a:rPr>
            </a:br>
            <a:r>
              <a:rPr lang="en-US" sz="3200" dirty="0" err="1">
                <a:latin typeface="Roboto" panose="02000000000000000000" pitchFamily="2" charset="0"/>
                <a:ea typeface="Roboto" panose="02000000000000000000" pitchFamily="2" charset="0"/>
              </a:rPr>
              <a:t>marcados</a:t>
            </a:r>
            <a:r>
              <a:rPr lang="en-US" sz="3200" dirty="0">
                <a:latin typeface="Roboto" panose="02000000000000000000" pitchFamily="2" charset="0"/>
                <a:ea typeface="Roboto" panose="02000000000000000000" pitchFamily="2" charset="0"/>
              </a:rPr>
              <a:t> a </a:t>
            </a:r>
            <a:r>
              <a:rPr lang="en-US" sz="3200" dirty="0" err="1">
                <a:latin typeface="Roboto" panose="02000000000000000000" pitchFamily="2" charset="0"/>
                <a:ea typeface="Roboto" panose="02000000000000000000" pitchFamily="2" charset="0"/>
              </a:rPr>
              <a:t>preto</a:t>
            </a:r>
            <a:r>
              <a:rPr lang="en-US" sz="3200" dirty="0">
                <a:latin typeface="Roboto" panose="02000000000000000000" pitchFamily="2" charset="0"/>
                <a:ea typeface="Roboto" panose="02000000000000000000" pitchFamily="2" charset="0"/>
              </a:rPr>
              <a:t>. Que </a:t>
            </a:r>
            <a:r>
              <a:rPr lang="en-US" sz="3200" dirty="0" err="1">
                <a:latin typeface="Roboto" panose="02000000000000000000" pitchFamily="2" charset="0"/>
                <a:ea typeface="Roboto" panose="02000000000000000000" pitchFamily="2" charset="0"/>
              </a:rPr>
              <a:t>padrões</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observas</a:t>
            </a:r>
            <a:r>
              <a:rPr lang="en-US" sz="3200" dirty="0">
                <a:latin typeface="Roboto" panose="02000000000000000000" pitchFamily="2" charset="0"/>
                <a:ea typeface="Roboto" panose="02000000000000000000" pitchFamily="2" charset="0"/>
              </a:rPr>
              <a:t>?</a:t>
            </a:r>
            <a:r>
              <a:rPr lang="en-GB" sz="3200" dirty="0">
                <a:latin typeface="Roboto" panose="02000000000000000000" pitchFamily="2" charset="0"/>
                <a:ea typeface="Roboto" panose="02000000000000000000" pitchFamily="2" charset="0"/>
              </a:rPr>
              <a:t>  </a:t>
            </a:r>
          </a:p>
        </p:txBody>
      </p:sp>
      <p:pic>
        <p:nvPicPr>
          <p:cNvPr id="4" name="Picture 3" descr="Screen Shot 2018-05-18 at 19.10.43.png"/>
          <p:cNvPicPr>
            <a:picLocks noChangeAspect="1"/>
          </p:cNvPicPr>
          <p:nvPr/>
        </p:nvPicPr>
        <p:blipFill>
          <a:blip r:embed="rId3"/>
          <a:stretch>
            <a:fillRect/>
          </a:stretch>
        </p:blipFill>
        <p:spPr>
          <a:xfrm>
            <a:off x="3384968" y="15490"/>
            <a:ext cx="6327996"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3" y="593726"/>
            <a:ext cx="2459037" cy="5843650"/>
          </a:xfrm>
        </p:spPr>
        <p:txBody>
          <a:bodyPr anchor="t">
            <a:noAutofit/>
          </a:bodyPr>
          <a:lstStyle/>
          <a:p>
            <a:r>
              <a:rPr lang="pt-PT" sz="2000" dirty="0">
                <a:latin typeface="Roboto" panose="02000000000000000000" pitchFamily="2" charset="0"/>
                <a:ea typeface="Roboto" panose="02000000000000000000" pitchFamily="2" charset="0"/>
              </a:rPr>
              <a:t>Criou-se este padrão, neste quadrado mágico, começando em cima à esquerda e colorindo a amarelo as células cujos números estão “na posição correta” (1, 4, </a:t>
            </a:r>
            <a:r>
              <a:rPr lang="pt-PT" sz="2000" dirty="0" smtClean="0">
                <a:latin typeface="Roboto" panose="02000000000000000000" pitchFamily="2" charset="0"/>
                <a:ea typeface="Roboto" panose="02000000000000000000" pitchFamily="2" charset="0"/>
              </a:rPr>
              <a:t>5, </a:t>
            </a:r>
            <a:r>
              <a:rPr lang="pt-PT" sz="2000" dirty="0">
                <a:latin typeface="Roboto" panose="02000000000000000000" pitchFamily="2" charset="0"/>
                <a:ea typeface="Roboto" panose="02000000000000000000" pitchFamily="2" charset="0"/>
              </a:rPr>
              <a:t>etc.). As células que vão no sentido oposto (começando em baixo à esquerda) estão pintadas a roxo.</a:t>
            </a:r>
            <a:r>
              <a:rPr lang="en-US" sz="2000" dirty="0">
                <a:latin typeface="Roboto" panose="02000000000000000000" pitchFamily="2" charset="0"/>
                <a:ea typeface="Roboto" panose="02000000000000000000" pitchFamily="2" charset="0"/>
              </a:rPr>
              <a:t/>
            </a:r>
            <a:br>
              <a:rPr lang="en-US" sz="20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
            </a:r>
            <a:br>
              <a:rPr lang="en-US" sz="2000" dirty="0">
                <a:latin typeface="Roboto" panose="02000000000000000000" pitchFamily="2" charset="0"/>
                <a:ea typeface="Roboto" panose="02000000000000000000" pitchFamily="2" charset="0"/>
              </a:rPr>
            </a:br>
            <a:r>
              <a:rPr lang="pt-PT" sz="2000" dirty="0">
                <a:latin typeface="Roboto" panose="02000000000000000000" pitchFamily="2" charset="0"/>
                <a:ea typeface="Roboto" panose="02000000000000000000" pitchFamily="2" charset="0"/>
              </a:rPr>
              <a:t>Experimenta com um dos quadrados mágicos 4 x 4 que não estão coloridos.</a:t>
            </a:r>
            <a:r>
              <a:rPr lang="en-US" sz="2000" dirty="0">
                <a:latin typeface="Roboto" panose="02000000000000000000" pitchFamily="2" charset="0"/>
                <a:ea typeface="Roboto" panose="02000000000000000000" pitchFamily="2"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3061502192"/>
              </p:ext>
            </p:extLst>
          </p:nvPr>
        </p:nvGraphicFramePr>
        <p:xfrm>
          <a:off x="3111500" y="669925"/>
          <a:ext cx="3219448" cy="3454400"/>
        </p:xfrm>
        <a:graphic>
          <a:graphicData uri="http://schemas.openxmlformats.org/drawingml/2006/table">
            <a:tbl>
              <a:tblPr/>
              <a:tblGrid>
                <a:gridCol w="402431">
                  <a:extLst>
                    <a:ext uri="{9D8B030D-6E8A-4147-A177-3AD203B41FA5}">
                      <a16:colId xmlns="" xmlns:a16="http://schemas.microsoft.com/office/drawing/2014/main" val="20000"/>
                    </a:ext>
                  </a:extLst>
                </a:gridCol>
                <a:gridCol w="402431">
                  <a:extLst>
                    <a:ext uri="{9D8B030D-6E8A-4147-A177-3AD203B41FA5}">
                      <a16:colId xmlns="" xmlns:a16="http://schemas.microsoft.com/office/drawing/2014/main" val="20001"/>
                    </a:ext>
                  </a:extLst>
                </a:gridCol>
                <a:gridCol w="402431">
                  <a:extLst>
                    <a:ext uri="{9D8B030D-6E8A-4147-A177-3AD203B41FA5}">
                      <a16:colId xmlns="" xmlns:a16="http://schemas.microsoft.com/office/drawing/2014/main" val="20002"/>
                    </a:ext>
                  </a:extLst>
                </a:gridCol>
                <a:gridCol w="402431">
                  <a:extLst>
                    <a:ext uri="{9D8B030D-6E8A-4147-A177-3AD203B41FA5}">
                      <a16:colId xmlns="" xmlns:a16="http://schemas.microsoft.com/office/drawing/2014/main" val="20003"/>
                    </a:ext>
                  </a:extLst>
                </a:gridCol>
                <a:gridCol w="402431">
                  <a:extLst>
                    <a:ext uri="{9D8B030D-6E8A-4147-A177-3AD203B41FA5}">
                      <a16:colId xmlns="" xmlns:a16="http://schemas.microsoft.com/office/drawing/2014/main" val="20004"/>
                    </a:ext>
                  </a:extLst>
                </a:gridCol>
                <a:gridCol w="402431">
                  <a:extLst>
                    <a:ext uri="{9D8B030D-6E8A-4147-A177-3AD203B41FA5}">
                      <a16:colId xmlns="" xmlns:a16="http://schemas.microsoft.com/office/drawing/2014/main" val="20005"/>
                    </a:ext>
                  </a:extLst>
                </a:gridCol>
                <a:gridCol w="402431">
                  <a:extLst>
                    <a:ext uri="{9D8B030D-6E8A-4147-A177-3AD203B41FA5}">
                      <a16:colId xmlns="" xmlns:a16="http://schemas.microsoft.com/office/drawing/2014/main" val="20006"/>
                    </a:ext>
                  </a:extLst>
                </a:gridCol>
                <a:gridCol w="402431">
                  <a:extLst>
                    <a:ext uri="{9D8B030D-6E8A-4147-A177-3AD203B41FA5}">
                      <a16:colId xmlns="" xmlns:a16="http://schemas.microsoft.com/office/drawing/2014/main" val="20007"/>
                    </a:ext>
                  </a:extLst>
                </a:gridCol>
              </a:tblGrid>
              <a:tr h="431800">
                <a:tc>
                  <a:txBody>
                    <a:bodyPr/>
                    <a:lstStyle/>
                    <a:p>
                      <a:pPr algn="ctr" fontAlgn="ctr"/>
                      <a:r>
                        <a:rPr lang="en-US" sz="1600" b="1" i="0" u="none" strike="noStrike">
                          <a:solidFill>
                            <a:srgbClr val="000000"/>
                          </a:solidFill>
                          <a:effectLst/>
                          <a:latin typeface="Calibri" charset="0"/>
                        </a:rPr>
                        <a:t>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1" i="0" u="none" strike="noStrike">
                          <a:solidFill>
                            <a:srgbClr val="000000"/>
                          </a:solidFill>
                          <a:effectLst/>
                          <a:latin typeface="Calibri" charset="0"/>
                        </a:rPr>
                        <a:t>63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62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dirty="0">
                          <a:solidFill>
                            <a:srgbClr val="000000"/>
                          </a:solidFill>
                          <a:effectLst/>
                          <a:latin typeface="Calibri" charset="0"/>
                        </a:rPr>
                        <a:t>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dirty="0">
                          <a:solidFill>
                            <a:srgbClr val="000000"/>
                          </a:solidFill>
                          <a:effectLst/>
                          <a:latin typeface="Calibri" charset="0"/>
                        </a:rPr>
                        <a:t>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59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ru-RU" sz="1600" b="1" i="0" u="none" strike="noStrike">
                          <a:solidFill>
                            <a:srgbClr val="000000"/>
                          </a:solidFill>
                          <a:effectLst/>
                          <a:latin typeface="Calibri" charset="0"/>
                        </a:rPr>
                        <a:t>58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0"/>
                  </a:ext>
                </a:extLst>
              </a:tr>
              <a:tr h="431800">
                <a:tc>
                  <a:txBody>
                    <a:bodyPr/>
                    <a:lstStyle/>
                    <a:p>
                      <a:pPr algn="ctr" fontAlgn="ctr"/>
                      <a:r>
                        <a:rPr lang="en-US" sz="1600" b="1" i="0" u="none" strike="noStrike">
                          <a:solidFill>
                            <a:srgbClr val="000000"/>
                          </a:solidFill>
                          <a:effectLst/>
                          <a:latin typeface="Calibri" charset="0"/>
                        </a:rPr>
                        <a:t>56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10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600" b="1" i="0" u="none" strike="noStrike">
                          <a:solidFill>
                            <a:srgbClr val="000000"/>
                          </a:solidFill>
                          <a:effectLst/>
                          <a:latin typeface="Calibri" charset="0"/>
                        </a:rPr>
                        <a:t>11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53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52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14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15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600" b="1" i="0" u="none" strike="noStrike">
                          <a:solidFill>
                            <a:srgbClr val="000000"/>
                          </a:solidFill>
                          <a:effectLst/>
                          <a:latin typeface="Calibri" charset="0"/>
                        </a:rPr>
                        <a:t>49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1"/>
                  </a:ext>
                </a:extLst>
              </a:tr>
              <a:tr h="431800">
                <a:tc>
                  <a:txBody>
                    <a:bodyPr/>
                    <a:lstStyle/>
                    <a:p>
                      <a:pPr algn="ctr" fontAlgn="ctr"/>
                      <a:r>
                        <a:rPr lang="is-IS" sz="1600" b="1" i="0" u="none" strike="noStrike">
                          <a:solidFill>
                            <a:srgbClr val="000000"/>
                          </a:solidFill>
                          <a:effectLst/>
                          <a:latin typeface="Calibri" charset="0"/>
                        </a:rPr>
                        <a:t>48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i-FI" sz="1600" b="1" i="0" u="none" strike="noStrike">
                          <a:solidFill>
                            <a:srgbClr val="000000"/>
                          </a:solidFill>
                          <a:effectLst/>
                          <a:latin typeface="Calibri" charset="0"/>
                        </a:rPr>
                        <a:t>18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dirty="0">
                          <a:solidFill>
                            <a:srgbClr val="000000"/>
                          </a:solidFill>
                          <a:effectLst/>
                          <a:latin typeface="Calibri" charset="0"/>
                        </a:rPr>
                        <a:t>19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45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44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22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1" i="0" u="none" strike="noStrike">
                          <a:solidFill>
                            <a:srgbClr val="000000"/>
                          </a:solidFill>
                          <a:effectLst/>
                          <a:latin typeface="Calibri" charset="0"/>
                        </a:rPr>
                        <a:t>23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41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2"/>
                  </a:ext>
                </a:extLst>
              </a:tr>
              <a:tr h="431800">
                <a:tc>
                  <a:txBody>
                    <a:bodyPr/>
                    <a:lstStyle/>
                    <a:p>
                      <a:pPr algn="ctr" fontAlgn="ctr"/>
                      <a:r>
                        <a:rPr lang="is-IS" sz="1600" b="1" i="0" u="none" strike="noStrike">
                          <a:solidFill>
                            <a:srgbClr val="000000"/>
                          </a:solidFill>
                          <a:effectLst/>
                          <a:latin typeface="Calibri" charset="0"/>
                        </a:rPr>
                        <a:t>25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uk-UA" sz="1600" b="1" i="0" u="none" strike="noStrike">
                          <a:solidFill>
                            <a:srgbClr val="000000"/>
                          </a:solidFill>
                          <a:effectLst/>
                          <a:latin typeface="Calibri" charset="0"/>
                        </a:rPr>
                        <a:t>39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38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28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1" i="0" u="none" strike="noStrike">
                          <a:solidFill>
                            <a:srgbClr val="000000"/>
                          </a:solidFill>
                          <a:effectLst/>
                          <a:latin typeface="Calibri" charset="0"/>
                        </a:rPr>
                        <a:t>29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35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ru-RU" sz="1600" b="1" i="0" u="none" strike="noStrike">
                          <a:solidFill>
                            <a:srgbClr val="000000"/>
                          </a:solidFill>
                          <a:effectLst/>
                          <a:latin typeface="Calibri" charset="0"/>
                        </a:rPr>
                        <a:t>34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32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3"/>
                  </a:ext>
                </a:extLst>
              </a:tr>
              <a:tr h="431800">
                <a:tc>
                  <a:txBody>
                    <a:bodyPr/>
                    <a:lstStyle/>
                    <a:p>
                      <a:pPr algn="ctr" fontAlgn="ctr"/>
                      <a:r>
                        <a:rPr lang="en-US" sz="1600" b="1" i="0" u="none" strike="noStrike">
                          <a:solidFill>
                            <a:srgbClr val="000000"/>
                          </a:solidFill>
                          <a:effectLst/>
                          <a:latin typeface="Calibri" charset="0"/>
                        </a:rPr>
                        <a:t>33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31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30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cs-CZ" sz="1600" b="1" i="0" u="none" strike="noStrike" dirty="0">
                          <a:solidFill>
                            <a:srgbClr val="000000"/>
                          </a:solidFill>
                          <a:effectLst/>
                          <a:latin typeface="Calibri" charset="0"/>
                        </a:rPr>
                        <a:t>36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1" i="0" u="none" strike="noStrike">
                          <a:solidFill>
                            <a:srgbClr val="000000"/>
                          </a:solidFill>
                          <a:effectLst/>
                          <a:latin typeface="Calibri" charset="0"/>
                        </a:rPr>
                        <a:t>37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1" i="0" u="none" strike="noStrike">
                          <a:solidFill>
                            <a:srgbClr val="000000"/>
                          </a:solidFill>
                          <a:effectLst/>
                          <a:latin typeface="Calibri" charset="0"/>
                        </a:rPr>
                        <a:t>27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26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40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4"/>
                  </a:ext>
                </a:extLst>
              </a:tr>
              <a:tr h="431800">
                <a:tc>
                  <a:txBody>
                    <a:bodyPr/>
                    <a:lstStyle/>
                    <a:p>
                      <a:pPr algn="ctr" fontAlgn="ctr"/>
                      <a:r>
                        <a:rPr lang="is-IS" sz="1600" b="1" i="0" u="none" strike="noStrike">
                          <a:solidFill>
                            <a:srgbClr val="000000"/>
                          </a:solidFill>
                          <a:effectLst/>
                          <a:latin typeface="Calibri" charset="0"/>
                        </a:rPr>
                        <a:t>24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42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43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600" b="1" i="0" u="none" strike="noStrike">
                          <a:solidFill>
                            <a:srgbClr val="000000"/>
                          </a:solidFill>
                          <a:effectLst/>
                          <a:latin typeface="Calibri" charset="0"/>
                        </a:rPr>
                        <a:t>21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20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46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47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17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5"/>
                  </a:ext>
                </a:extLst>
              </a:tr>
              <a:tr h="431800">
                <a:tc>
                  <a:txBody>
                    <a:bodyPr/>
                    <a:lstStyle/>
                    <a:p>
                      <a:pPr algn="ctr" fontAlgn="ctr"/>
                      <a:r>
                        <a:rPr lang="en-US" sz="1600" b="1" i="0" u="none" strike="noStrike">
                          <a:solidFill>
                            <a:srgbClr val="000000"/>
                          </a:solidFill>
                          <a:effectLst/>
                          <a:latin typeface="Calibri" charset="0"/>
                        </a:rPr>
                        <a:t>16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50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uk-UA" sz="1600" b="1" i="0" u="none" strike="noStrike">
                          <a:solidFill>
                            <a:srgbClr val="000000"/>
                          </a:solidFill>
                          <a:effectLst/>
                          <a:latin typeface="Calibri" charset="0"/>
                        </a:rPr>
                        <a:t>51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1" i="0" u="none" strike="noStrike">
                          <a:solidFill>
                            <a:srgbClr val="000000"/>
                          </a:solidFill>
                          <a:effectLst/>
                          <a:latin typeface="Calibri" charset="0"/>
                        </a:rPr>
                        <a:t>13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12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54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55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6"/>
                  </a:ext>
                </a:extLst>
              </a:tr>
              <a:tr h="431800">
                <a:tc>
                  <a:txBody>
                    <a:bodyPr/>
                    <a:lstStyle/>
                    <a:p>
                      <a:pPr algn="ctr" fontAlgn="ctr"/>
                      <a:r>
                        <a:rPr lang="ru-RU" sz="1600" b="1" i="0" u="none" strike="noStrike">
                          <a:solidFill>
                            <a:srgbClr val="000000"/>
                          </a:solidFill>
                          <a:effectLst/>
                          <a:latin typeface="Calibri" charset="0"/>
                        </a:rPr>
                        <a:t>57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60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61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dirty="0">
                          <a:solidFill>
                            <a:srgbClr val="000000"/>
                          </a:solidFill>
                          <a:effectLst/>
                          <a:latin typeface="Calibri" charset="0"/>
                        </a:rPr>
                        <a:t>64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11726512"/>
              </p:ext>
            </p:extLst>
          </p:nvPr>
        </p:nvGraphicFramePr>
        <p:xfrm>
          <a:off x="6810375" y="690562"/>
          <a:ext cx="2187576" cy="3911600"/>
        </p:xfrm>
        <a:graphic>
          <a:graphicData uri="http://schemas.openxmlformats.org/drawingml/2006/table">
            <a:tbl>
              <a:tblPr>
                <a:tableStyleId>{5C22544A-7EE6-4342-B048-85BDC9FD1C3A}</a:tableStyleId>
              </a:tblPr>
              <a:tblGrid>
                <a:gridCol w="546894">
                  <a:extLst>
                    <a:ext uri="{9D8B030D-6E8A-4147-A177-3AD203B41FA5}">
                      <a16:colId xmlns="" xmlns:a16="http://schemas.microsoft.com/office/drawing/2014/main" val="20000"/>
                    </a:ext>
                  </a:extLst>
                </a:gridCol>
                <a:gridCol w="546894">
                  <a:extLst>
                    <a:ext uri="{9D8B030D-6E8A-4147-A177-3AD203B41FA5}">
                      <a16:colId xmlns="" xmlns:a16="http://schemas.microsoft.com/office/drawing/2014/main" val="20001"/>
                    </a:ext>
                  </a:extLst>
                </a:gridCol>
                <a:gridCol w="546894">
                  <a:extLst>
                    <a:ext uri="{9D8B030D-6E8A-4147-A177-3AD203B41FA5}">
                      <a16:colId xmlns="" xmlns:a16="http://schemas.microsoft.com/office/drawing/2014/main" val="20002"/>
                    </a:ext>
                  </a:extLst>
                </a:gridCol>
                <a:gridCol w="546894">
                  <a:extLst>
                    <a:ext uri="{9D8B030D-6E8A-4147-A177-3AD203B41FA5}">
                      <a16:colId xmlns="" xmlns:a16="http://schemas.microsoft.com/office/drawing/2014/main" val="20003"/>
                    </a:ext>
                  </a:extLst>
                </a:gridCol>
              </a:tblGrid>
              <a:tr h="431800">
                <a:tc>
                  <a:txBody>
                    <a:bodyPr/>
                    <a:lstStyle/>
                    <a:p>
                      <a:pPr algn="ctr" fontAlgn="ctr"/>
                      <a:r>
                        <a:rPr lang="en-US" sz="1600" b="1" u="none" strike="noStrike" dirty="0">
                          <a:effectLst/>
                        </a:rPr>
                        <a:t>1</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a:effectLst/>
                        </a:rPr>
                        <a:t>15</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a:effectLst/>
                        </a:rPr>
                        <a:t>14</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a:effectLst/>
                        </a:rPr>
                        <a:t>4</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431800">
                <a:tc>
                  <a:txBody>
                    <a:bodyPr/>
                    <a:lstStyle/>
                    <a:p>
                      <a:pPr algn="ctr" fontAlgn="ctr"/>
                      <a:r>
                        <a:rPr lang="is-IS" sz="1600" b="1" u="none" strike="noStrike">
                          <a:effectLst/>
                        </a:rPr>
                        <a:t>12</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a:effectLst/>
                        </a:rPr>
                        <a:t>6</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a:effectLst/>
                        </a:rPr>
                        <a:t>7</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a:effectLst/>
                        </a:rPr>
                        <a:t>9</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431800">
                <a:tc>
                  <a:txBody>
                    <a:bodyPr/>
                    <a:lstStyle/>
                    <a:p>
                      <a:pPr algn="ctr" fontAlgn="ctr"/>
                      <a:r>
                        <a:rPr lang="en-US" sz="1600" b="1" u="none" strike="noStrike">
                          <a:effectLst/>
                        </a:rPr>
                        <a:t>8</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a:effectLst/>
                        </a:rPr>
                        <a:t>10</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600" b="1" u="none" strike="noStrike">
                          <a:effectLst/>
                        </a:rPr>
                        <a:t>11</a:t>
                      </a:r>
                      <a:endParaRPr lang="cs-CZ"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a:effectLst/>
                        </a:rPr>
                        <a:t>5</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431800">
                <a:tc>
                  <a:txBody>
                    <a:bodyPr/>
                    <a:lstStyle/>
                    <a:p>
                      <a:pPr algn="ctr" fontAlgn="ctr"/>
                      <a:r>
                        <a:rPr lang="is-IS" sz="1600" b="1" u="none" strike="noStrike" dirty="0">
                          <a:effectLst/>
                        </a:rPr>
                        <a:t>13</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a:effectLst/>
                        </a:rPr>
                        <a:t>3</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b="1" u="none" strike="noStrike" dirty="0">
                          <a:effectLst/>
                        </a:rPr>
                        <a:t>2</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a:effectLst/>
                        </a:rPr>
                        <a:t>16</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431800">
                <a:tc>
                  <a:txBody>
                    <a:bodyPr/>
                    <a:lstStyle/>
                    <a:p>
                      <a:pPr algn="l" fontAlgn="b"/>
                      <a:endParaRPr lang="en-US" sz="1600" b="1" i="0" u="none" strike="noStrike" dirty="0">
                        <a:solidFill>
                          <a:srgbClr val="000000"/>
                        </a:solidFill>
                        <a:effectLst/>
                        <a:latin typeface="Calibri" charset="0"/>
                      </a:endParaRPr>
                    </a:p>
                  </a:txBody>
                  <a:tcPr marL="10319" marR="10319" marT="127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1" i="0" u="none" strike="noStrike" dirty="0">
                        <a:solidFill>
                          <a:srgbClr val="000000"/>
                        </a:solidFill>
                        <a:effectLst/>
                        <a:latin typeface="Calibri" charset="0"/>
                      </a:endParaRPr>
                    </a:p>
                  </a:txBody>
                  <a:tcPr marL="10319" marR="10319" marT="127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1" i="0" u="none" strike="noStrike" dirty="0">
                        <a:solidFill>
                          <a:srgbClr val="000000"/>
                        </a:solidFill>
                        <a:effectLst/>
                        <a:latin typeface="Calibri" charset="0"/>
                      </a:endParaRPr>
                    </a:p>
                  </a:txBody>
                  <a:tcPr marL="10319" marR="10319" marT="127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600" b="1" i="0" u="none" strike="noStrike" dirty="0">
                        <a:solidFill>
                          <a:srgbClr val="000000"/>
                        </a:solidFill>
                        <a:effectLst/>
                        <a:latin typeface="Calibri" charset="0"/>
                      </a:endParaRPr>
                    </a:p>
                  </a:txBody>
                  <a:tcPr marL="10319" marR="10319" marT="1270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31800">
                <a:tc>
                  <a:txBody>
                    <a:bodyPr/>
                    <a:lstStyle/>
                    <a:p>
                      <a:pPr algn="ctr" fontAlgn="ctr"/>
                      <a:r>
                        <a:rPr lang="en-US" sz="1600" b="1" u="none" strike="noStrike" dirty="0">
                          <a:effectLst/>
                        </a:rPr>
                        <a:t>16</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b="1" u="none" strike="noStrike" dirty="0">
                          <a:effectLst/>
                        </a:rPr>
                        <a:t>2</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a:effectLst/>
                        </a:rPr>
                        <a:t>3</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b="1" u="none" strike="noStrike" dirty="0">
                          <a:effectLst/>
                        </a:rPr>
                        <a:t>13</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r h="431800">
                <a:tc>
                  <a:txBody>
                    <a:bodyPr/>
                    <a:lstStyle/>
                    <a:p>
                      <a:pPr algn="ctr" fontAlgn="ctr"/>
                      <a:r>
                        <a:rPr lang="en-US" sz="1600" b="1" u="none" strike="noStrike">
                          <a:effectLst/>
                        </a:rPr>
                        <a:t>5</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600" b="1" u="none" strike="noStrike">
                          <a:effectLst/>
                        </a:rPr>
                        <a:t>11</a:t>
                      </a:r>
                      <a:endParaRPr lang="cs-CZ"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a:effectLst/>
                        </a:rPr>
                        <a:t>10</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a:effectLst/>
                        </a:rPr>
                        <a:t>8</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431800">
                <a:tc>
                  <a:txBody>
                    <a:bodyPr/>
                    <a:lstStyle/>
                    <a:p>
                      <a:pPr algn="ctr" fontAlgn="ctr"/>
                      <a:r>
                        <a:rPr lang="en-US" sz="1600" b="1" u="none" strike="noStrike">
                          <a:effectLst/>
                        </a:rPr>
                        <a:t>9</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a:effectLst/>
                        </a:rPr>
                        <a:t>7</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a:effectLst/>
                        </a:rPr>
                        <a:t>6</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b="1" u="none" strike="noStrike" dirty="0">
                          <a:effectLst/>
                        </a:rPr>
                        <a:t>12</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r h="457200">
                <a:tc>
                  <a:txBody>
                    <a:bodyPr/>
                    <a:lstStyle/>
                    <a:p>
                      <a:pPr algn="ctr" fontAlgn="ctr"/>
                      <a:r>
                        <a:rPr lang="en-US" sz="1600" b="1" u="none" strike="noStrike">
                          <a:effectLst/>
                        </a:rPr>
                        <a:t>4</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a:effectLst/>
                        </a:rPr>
                        <a:t>14</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a:effectLst/>
                        </a:rPr>
                        <a:t>15</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a:effectLst/>
                        </a:rPr>
                        <a:t>1</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401933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42" y="393702"/>
            <a:ext cx="1793658" cy="2038602"/>
          </a:xfrm>
        </p:spPr>
        <p:txBody>
          <a:bodyPr>
            <a:normAutofit/>
          </a:bodyPr>
          <a:lstStyle/>
          <a:p>
            <a:r>
              <a:rPr lang="pt-PT" sz="2000" dirty="0">
                <a:latin typeface="Roboto" panose="02000000000000000000" pitchFamily="2" charset="0"/>
                <a:ea typeface="Roboto" panose="02000000000000000000" pitchFamily="2" charset="0"/>
              </a:rPr>
              <a:t>Agora</a:t>
            </a:r>
            <a:r>
              <a:rPr lang="pt-PT" sz="2000" dirty="0"/>
              <a:t> tenta  fazer o mesmo com este quadrado mágico 8 x 8</a:t>
            </a:r>
          </a:p>
        </p:txBody>
      </p:sp>
      <p:graphicFrame>
        <p:nvGraphicFramePr>
          <p:cNvPr id="5" name="Table 4"/>
          <p:cNvGraphicFramePr>
            <a:graphicFrameLocks noGrp="1"/>
          </p:cNvGraphicFramePr>
          <p:nvPr>
            <p:extLst>
              <p:ext uri="{D42A27DB-BD31-4B8C-83A1-F6EECF244321}">
                <p14:modId xmlns:p14="http://schemas.microsoft.com/office/powerpoint/2010/main" val="1706819036"/>
              </p:ext>
            </p:extLst>
          </p:nvPr>
        </p:nvGraphicFramePr>
        <p:xfrm>
          <a:off x="2610644" y="393702"/>
          <a:ext cx="5922960" cy="6083296"/>
        </p:xfrm>
        <a:graphic>
          <a:graphicData uri="http://schemas.openxmlformats.org/drawingml/2006/table">
            <a:tbl>
              <a:tblPr/>
              <a:tblGrid>
                <a:gridCol w="740370">
                  <a:extLst>
                    <a:ext uri="{9D8B030D-6E8A-4147-A177-3AD203B41FA5}">
                      <a16:colId xmlns="" xmlns:a16="http://schemas.microsoft.com/office/drawing/2014/main" val="20000"/>
                    </a:ext>
                  </a:extLst>
                </a:gridCol>
                <a:gridCol w="740370">
                  <a:extLst>
                    <a:ext uri="{9D8B030D-6E8A-4147-A177-3AD203B41FA5}">
                      <a16:colId xmlns="" xmlns:a16="http://schemas.microsoft.com/office/drawing/2014/main" val="20001"/>
                    </a:ext>
                  </a:extLst>
                </a:gridCol>
                <a:gridCol w="740370">
                  <a:extLst>
                    <a:ext uri="{9D8B030D-6E8A-4147-A177-3AD203B41FA5}">
                      <a16:colId xmlns="" xmlns:a16="http://schemas.microsoft.com/office/drawing/2014/main" val="20002"/>
                    </a:ext>
                  </a:extLst>
                </a:gridCol>
                <a:gridCol w="740370">
                  <a:extLst>
                    <a:ext uri="{9D8B030D-6E8A-4147-A177-3AD203B41FA5}">
                      <a16:colId xmlns="" xmlns:a16="http://schemas.microsoft.com/office/drawing/2014/main" val="20003"/>
                    </a:ext>
                  </a:extLst>
                </a:gridCol>
                <a:gridCol w="740370">
                  <a:extLst>
                    <a:ext uri="{9D8B030D-6E8A-4147-A177-3AD203B41FA5}">
                      <a16:colId xmlns="" xmlns:a16="http://schemas.microsoft.com/office/drawing/2014/main" val="20004"/>
                    </a:ext>
                  </a:extLst>
                </a:gridCol>
                <a:gridCol w="740370">
                  <a:extLst>
                    <a:ext uri="{9D8B030D-6E8A-4147-A177-3AD203B41FA5}">
                      <a16:colId xmlns="" xmlns:a16="http://schemas.microsoft.com/office/drawing/2014/main" val="20005"/>
                    </a:ext>
                  </a:extLst>
                </a:gridCol>
                <a:gridCol w="740370">
                  <a:extLst>
                    <a:ext uri="{9D8B030D-6E8A-4147-A177-3AD203B41FA5}">
                      <a16:colId xmlns="" xmlns:a16="http://schemas.microsoft.com/office/drawing/2014/main" val="20006"/>
                    </a:ext>
                  </a:extLst>
                </a:gridCol>
                <a:gridCol w="740370">
                  <a:extLst>
                    <a:ext uri="{9D8B030D-6E8A-4147-A177-3AD203B41FA5}">
                      <a16:colId xmlns="" xmlns:a16="http://schemas.microsoft.com/office/drawing/2014/main" val="20007"/>
                    </a:ext>
                  </a:extLst>
                </a:gridCol>
              </a:tblGrid>
              <a:tr h="760412">
                <a:tc>
                  <a:txBody>
                    <a:bodyPr/>
                    <a:lstStyle/>
                    <a:p>
                      <a:pPr algn="ctr" fontAlgn="ctr"/>
                      <a:r>
                        <a:rPr lang="en-US" sz="1600" b="1" i="0" u="none" strike="noStrike">
                          <a:solidFill>
                            <a:srgbClr val="000000"/>
                          </a:solidFill>
                          <a:effectLst/>
                          <a:latin typeface="Calibri" charset="0"/>
                        </a:rPr>
                        <a:t>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63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61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60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a:solidFill>
                            <a:srgbClr val="000000"/>
                          </a:solidFill>
                          <a:effectLst/>
                          <a:latin typeface="Calibri" charset="0"/>
                        </a:rPr>
                        <a:t>58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760412">
                <a:tc>
                  <a:txBody>
                    <a:bodyPr/>
                    <a:lstStyle/>
                    <a:p>
                      <a:pPr algn="ctr" fontAlgn="ctr"/>
                      <a:r>
                        <a:rPr lang="en-US" sz="1600" b="1" i="0" u="none" strike="noStrike">
                          <a:solidFill>
                            <a:srgbClr val="000000"/>
                          </a:solidFill>
                          <a:effectLst/>
                          <a:latin typeface="Calibri" charset="0"/>
                        </a:rPr>
                        <a:t>56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55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0000"/>
                          </a:solidFill>
                          <a:effectLst/>
                          <a:latin typeface="Calibri" charset="0"/>
                        </a:rPr>
                        <a:t>11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12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13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14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50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0000"/>
                          </a:solidFill>
                          <a:effectLst/>
                          <a:latin typeface="Calibri" charset="0"/>
                        </a:rPr>
                        <a:t>49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760412">
                <a:tc>
                  <a:txBody>
                    <a:bodyPr/>
                    <a:lstStyle/>
                    <a:p>
                      <a:pPr algn="ctr" fontAlgn="ctr"/>
                      <a:r>
                        <a:rPr lang="en-US" sz="1600" b="1" i="0" u="none" strike="noStrike">
                          <a:solidFill>
                            <a:srgbClr val="000000"/>
                          </a:solidFill>
                          <a:effectLst/>
                          <a:latin typeface="Calibri" charset="0"/>
                        </a:rPr>
                        <a:t>17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600" b="1" i="0" u="none" strike="noStrike">
                          <a:solidFill>
                            <a:srgbClr val="000000"/>
                          </a:solidFill>
                          <a:effectLst/>
                          <a:latin typeface="Calibri" charset="0"/>
                        </a:rPr>
                        <a:t>18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46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45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44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43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23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24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760412">
                <a:tc>
                  <a:txBody>
                    <a:bodyPr/>
                    <a:lstStyle/>
                    <a:p>
                      <a:pPr algn="ctr" fontAlgn="ctr"/>
                      <a:r>
                        <a:rPr lang="en-US" sz="1600" b="1" i="0" u="none" strike="noStrike">
                          <a:solidFill>
                            <a:srgbClr val="000000"/>
                          </a:solidFill>
                          <a:effectLst/>
                          <a:latin typeface="Calibri" charset="0"/>
                        </a:rPr>
                        <a:t>40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26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charset="0"/>
                        </a:rPr>
                        <a:t>38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28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29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35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31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33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760412">
                <a:tc>
                  <a:txBody>
                    <a:bodyPr/>
                    <a:lstStyle/>
                    <a:p>
                      <a:pPr algn="ctr" fontAlgn="ctr"/>
                      <a:r>
                        <a:rPr lang="is-IS" sz="1600" b="1" i="0" u="none" strike="noStrike">
                          <a:solidFill>
                            <a:srgbClr val="000000"/>
                          </a:solidFill>
                          <a:effectLst/>
                          <a:latin typeface="Calibri" charset="0"/>
                        </a:rPr>
                        <a:t>32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a:solidFill>
                            <a:srgbClr val="000000"/>
                          </a:solidFill>
                          <a:effectLst/>
                          <a:latin typeface="Calibri" charset="0"/>
                        </a:rPr>
                        <a:t>34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30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0000"/>
                          </a:solidFill>
                          <a:effectLst/>
                          <a:latin typeface="Calibri" charset="0"/>
                        </a:rPr>
                        <a:t>36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37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27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1600" b="1" i="0" u="none" strike="noStrike">
                          <a:solidFill>
                            <a:srgbClr val="000000"/>
                          </a:solidFill>
                          <a:effectLst/>
                          <a:latin typeface="Calibri" charset="0"/>
                        </a:rPr>
                        <a:t>39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25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760412">
                <a:tc>
                  <a:txBody>
                    <a:bodyPr/>
                    <a:lstStyle/>
                    <a:p>
                      <a:pPr algn="ctr" fontAlgn="ctr"/>
                      <a:r>
                        <a:rPr lang="en-US" sz="1600" b="1" i="0" u="none" strike="noStrike">
                          <a:solidFill>
                            <a:srgbClr val="000000"/>
                          </a:solidFill>
                          <a:effectLst/>
                          <a:latin typeface="Calibri" charset="0"/>
                        </a:rPr>
                        <a:t>41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42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22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600" b="1" i="0" u="none" strike="noStrike">
                          <a:solidFill>
                            <a:srgbClr val="000000"/>
                          </a:solidFill>
                          <a:effectLst/>
                          <a:latin typeface="Calibri" charset="0"/>
                        </a:rPr>
                        <a:t>21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20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19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47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48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760412">
                <a:tc>
                  <a:txBody>
                    <a:bodyPr/>
                    <a:lstStyle/>
                    <a:p>
                      <a:pPr algn="ctr" fontAlgn="ctr"/>
                      <a:r>
                        <a:rPr lang="en-US" sz="1600" b="1" i="0" u="none" strike="noStrike">
                          <a:solidFill>
                            <a:srgbClr val="000000"/>
                          </a:solidFill>
                          <a:effectLst/>
                          <a:latin typeface="Calibri" charset="0"/>
                        </a:rPr>
                        <a:t>16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15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1600" b="1" i="0" u="none" strike="noStrike">
                          <a:solidFill>
                            <a:srgbClr val="000000"/>
                          </a:solidFill>
                          <a:effectLst/>
                          <a:latin typeface="Calibri" charset="0"/>
                        </a:rPr>
                        <a:t>51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52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53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54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10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760412">
                <a:tc>
                  <a:txBody>
                    <a:bodyPr/>
                    <a:lstStyle/>
                    <a:p>
                      <a:pPr algn="ctr" fontAlgn="ctr"/>
                      <a:r>
                        <a:rPr lang="ru-RU" sz="1600" b="1" i="0" u="none" strike="noStrike">
                          <a:solidFill>
                            <a:srgbClr val="000000"/>
                          </a:solidFill>
                          <a:effectLst/>
                          <a:latin typeface="Calibri" charset="0"/>
                        </a:rPr>
                        <a:t>57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59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charset="0"/>
                        </a:rPr>
                        <a:t>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62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600" b="1" i="0" u="none" strike="noStrike">
                          <a:solidFill>
                            <a:srgbClr val="000000"/>
                          </a:solidFill>
                          <a:effectLst/>
                          <a:latin typeface="Calibri" charset="0"/>
                        </a:rPr>
                        <a:t>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charset="0"/>
                        </a:rPr>
                        <a:t>64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623693564"/>
              </p:ext>
            </p:extLst>
          </p:nvPr>
        </p:nvGraphicFramePr>
        <p:xfrm>
          <a:off x="2610641" y="393702"/>
          <a:ext cx="5922968" cy="6083296"/>
        </p:xfrm>
        <a:graphic>
          <a:graphicData uri="http://schemas.openxmlformats.org/drawingml/2006/table">
            <a:tbl>
              <a:tblPr/>
              <a:tblGrid>
                <a:gridCol w="740371">
                  <a:extLst>
                    <a:ext uri="{9D8B030D-6E8A-4147-A177-3AD203B41FA5}">
                      <a16:colId xmlns="" xmlns:a16="http://schemas.microsoft.com/office/drawing/2014/main" val="20000"/>
                    </a:ext>
                  </a:extLst>
                </a:gridCol>
                <a:gridCol w="740371">
                  <a:extLst>
                    <a:ext uri="{9D8B030D-6E8A-4147-A177-3AD203B41FA5}">
                      <a16:colId xmlns="" xmlns:a16="http://schemas.microsoft.com/office/drawing/2014/main" val="20001"/>
                    </a:ext>
                  </a:extLst>
                </a:gridCol>
                <a:gridCol w="740371">
                  <a:extLst>
                    <a:ext uri="{9D8B030D-6E8A-4147-A177-3AD203B41FA5}">
                      <a16:colId xmlns="" xmlns:a16="http://schemas.microsoft.com/office/drawing/2014/main" val="20002"/>
                    </a:ext>
                  </a:extLst>
                </a:gridCol>
                <a:gridCol w="740371">
                  <a:extLst>
                    <a:ext uri="{9D8B030D-6E8A-4147-A177-3AD203B41FA5}">
                      <a16:colId xmlns="" xmlns:a16="http://schemas.microsoft.com/office/drawing/2014/main" val="20003"/>
                    </a:ext>
                  </a:extLst>
                </a:gridCol>
                <a:gridCol w="740371">
                  <a:extLst>
                    <a:ext uri="{9D8B030D-6E8A-4147-A177-3AD203B41FA5}">
                      <a16:colId xmlns="" xmlns:a16="http://schemas.microsoft.com/office/drawing/2014/main" val="20004"/>
                    </a:ext>
                  </a:extLst>
                </a:gridCol>
                <a:gridCol w="740371">
                  <a:extLst>
                    <a:ext uri="{9D8B030D-6E8A-4147-A177-3AD203B41FA5}">
                      <a16:colId xmlns="" xmlns:a16="http://schemas.microsoft.com/office/drawing/2014/main" val="20005"/>
                    </a:ext>
                  </a:extLst>
                </a:gridCol>
                <a:gridCol w="740371">
                  <a:extLst>
                    <a:ext uri="{9D8B030D-6E8A-4147-A177-3AD203B41FA5}">
                      <a16:colId xmlns="" xmlns:a16="http://schemas.microsoft.com/office/drawing/2014/main" val="20006"/>
                    </a:ext>
                  </a:extLst>
                </a:gridCol>
                <a:gridCol w="740371">
                  <a:extLst>
                    <a:ext uri="{9D8B030D-6E8A-4147-A177-3AD203B41FA5}">
                      <a16:colId xmlns="" xmlns:a16="http://schemas.microsoft.com/office/drawing/2014/main" val="20007"/>
                    </a:ext>
                  </a:extLst>
                </a:gridCol>
              </a:tblGrid>
              <a:tr h="760412">
                <a:tc>
                  <a:txBody>
                    <a:bodyPr/>
                    <a:lstStyle/>
                    <a:p>
                      <a:pPr algn="ctr" fontAlgn="ctr"/>
                      <a:r>
                        <a:rPr lang="en-US" sz="1600" b="1" i="0" u="none" strike="noStrike">
                          <a:solidFill>
                            <a:srgbClr val="000000"/>
                          </a:solidFill>
                          <a:effectLst/>
                          <a:latin typeface="Calibri" charset="0"/>
                        </a:rPr>
                        <a:t>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63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61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60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ru-RU" sz="1600" b="1" i="0" u="none" strike="noStrike">
                          <a:solidFill>
                            <a:srgbClr val="000000"/>
                          </a:solidFill>
                          <a:effectLst/>
                          <a:latin typeface="Calibri" charset="0"/>
                        </a:rPr>
                        <a:t>58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0"/>
                  </a:ext>
                </a:extLst>
              </a:tr>
              <a:tr h="760412">
                <a:tc>
                  <a:txBody>
                    <a:bodyPr/>
                    <a:lstStyle/>
                    <a:p>
                      <a:pPr algn="ctr" fontAlgn="ctr"/>
                      <a:r>
                        <a:rPr lang="en-US" sz="1600" b="1" i="0" u="none" strike="noStrike">
                          <a:solidFill>
                            <a:srgbClr val="000000"/>
                          </a:solidFill>
                          <a:effectLst/>
                          <a:latin typeface="Calibri" charset="0"/>
                        </a:rPr>
                        <a:t>56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55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cs-CZ" sz="1600" b="1" i="0" u="none" strike="noStrike">
                          <a:solidFill>
                            <a:srgbClr val="000000"/>
                          </a:solidFill>
                          <a:effectLst/>
                          <a:latin typeface="Calibri" charset="0"/>
                        </a:rPr>
                        <a:t>11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12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13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14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50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cs-CZ" sz="1600" b="1" i="0" u="none" strike="noStrike">
                          <a:solidFill>
                            <a:srgbClr val="000000"/>
                          </a:solidFill>
                          <a:effectLst/>
                          <a:latin typeface="Calibri" charset="0"/>
                        </a:rPr>
                        <a:t>49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0001"/>
                  </a:ext>
                </a:extLst>
              </a:tr>
              <a:tr h="760412">
                <a:tc>
                  <a:txBody>
                    <a:bodyPr/>
                    <a:lstStyle/>
                    <a:p>
                      <a:pPr algn="ctr" fontAlgn="ctr"/>
                      <a:r>
                        <a:rPr lang="en-US" sz="1600" b="1" i="0" u="none" strike="noStrike">
                          <a:solidFill>
                            <a:srgbClr val="000000"/>
                          </a:solidFill>
                          <a:effectLst/>
                          <a:latin typeface="Calibri" charset="0"/>
                        </a:rPr>
                        <a:t>17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i-FI" sz="1600" b="1" i="0" u="none" strike="noStrike">
                          <a:solidFill>
                            <a:srgbClr val="000000"/>
                          </a:solidFill>
                          <a:effectLst/>
                          <a:latin typeface="Calibri" charset="0"/>
                        </a:rPr>
                        <a:t>18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46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45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44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43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s-IS" sz="1600" b="1" i="0" u="none" strike="noStrike">
                          <a:solidFill>
                            <a:srgbClr val="000000"/>
                          </a:solidFill>
                          <a:effectLst/>
                          <a:latin typeface="Calibri" charset="0"/>
                        </a:rPr>
                        <a:t>23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24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2"/>
                  </a:ext>
                </a:extLst>
              </a:tr>
              <a:tr h="760412">
                <a:tc>
                  <a:txBody>
                    <a:bodyPr/>
                    <a:lstStyle/>
                    <a:p>
                      <a:pPr algn="ctr" fontAlgn="ctr"/>
                      <a:r>
                        <a:rPr lang="en-US" sz="1600" b="1" i="0" u="none" strike="noStrike">
                          <a:solidFill>
                            <a:srgbClr val="000000"/>
                          </a:solidFill>
                          <a:effectLst/>
                          <a:latin typeface="Calibri" charset="0"/>
                        </a:rPr>
                        <a:t>40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s-IS" sz="1600" b="1" i="0" u="none" strike="noStrike">
                          <a:solidFill>
                            <a:srgbClr val="000000"/>
                          </a:solidFill>
                          <a:effectLst/>
                          <a:latin typeface="Calibri" charset="0"/>
                        </a:rPr>
                        <a:t>26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38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s-IS" sz="1600" b="1" i="0" u="none" strike="noStrike">
                          <a:solidFill>
                            <a:srgbClr val="000000"/>
                          </a:solidFill>
                          <a:effectLst/>
                          <a:latin typeface="Calibri" charset="0"/>
                        </a:rPr>
                        <a:t>28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29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35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31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33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0003"/>
                  </a:ext>
                </a:extLst>
              </a:tr>
              <a:tr h="760412">
                <a:tc>
                  <a:txBody>
                    <a:bodyPr/>
                    <a:lstStyle/>
                    <a:p>
                      <a:pPr algn="ctr" fontAlgn="ctr"/>
                      <a:r>
                        <a:rPr lang="is-IS" sz="1600" b="1" i="0" u="none" strike="noStrike">
                          <a:solidFill>
                            <a:srgbClr val="000000"/>
                          </a:solidFill>
                          <a:effectLst/>
                          <a:latin typeface="Calibri" charset="0"/>
                        </a:rPr>
                        <a:t>32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ru-RU" sz="1600" b="1" i="0" u="none" strike="noStrike">
                          <a:solidFill>
                            <a:srgbClr val="000000"/>
                          </a:solidFill>
                          <a:effectLst/>
                          <a:latin typeface="Calibri" charset="0"/>
                        </a:rPr>
                        <a:t>34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30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cs-CZ" sz="1600" b="1" i="0" u="none" strike="noStrike">
                          <a:solidFill>
                            <a:srgbClr val="000000"/>
                          </a:solidFill>
                          <a:effectLst/>
                          <a:latin typeface="Calibri" charset="0"/>
                        </a:rPr>
                        <a:t>36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37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27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uk-UA" sz="1600" b="1" i="0" u="none" strike="noStrike">
                          <a:solidFill>
                            <a:srgbClr val="000000"/>
                          </a:solidFill>
                          <a:effectLst/>
                          <a:latin typeface="Calibri" charset="0"/>
                        </a:rPr>
                        <a:t>39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25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0004"/>
                  </a:ext>
                </a:extLst>
              </a:tr>
              <a:tr h="760412">
                <a:tc>
                  <a:txBody>
                    <a:bodyPr/>
                    <a:lstStyle/>
                    <a:p>
                      <a:pPr algn="ctr" fontAlgn="ctr"/>
                      <a:r>
                        <a:rPr lang="en-US" sz="1600" b="1" i="0" u="none" strike="noStrike">
                          <a:solidFill>
                            <a:srgbClr val="000000"/>
                          </a:solidFill>
                          <a:effectLst/>
                          <a:latin typeface="Calibri" charset="0"/>
                        </a:rPr>
                        <a:t>41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42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22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cs-CZ" sz="1600" b="1" i="0" u="none" strike="noStrike">
                          <a:solidFill>
                            <a:srgbClr val="000000"/>
                          </a:solidFill>
                          <a:effectLst/>
                          <a:latin typeface="Calibri" charset="0"/>
                        </a:rPr>
                        <a:t>21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s-IS" sz="1600" b="1" i="0" u="none" strike="noStrike">
                          <a:solidFill>
                            <a:srgbClr val="000000"/>
                          </a:solidFill>
                          <a:effectLst/>
                          <a:latin typeface="Calibri" charset="0"/>
                        </a:rPr>
                        <a:t>20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19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47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48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5"/>
                  </a:ext>
                </a:extLst>
              </a:tr>
              <a:tr h="760412">
                <a:tc>
                  <a:txBody>
                    <a:bodyPr/>
                    <a:lstStyle/>
                    <a:p>
                      <a:pPr algn="ctr" fontAlgn="ctr"/>
                      <a:r>
                        <a:rPr lang="en-US" sz="1600" b="1" i="0" u="none" strike="noStrike">
                          <a:solidFill>
                            <a:srgbClr val="000000"/>
                          </a:solidFill>
                          <a:effectLst/>
                          <a:latin typeface="Calibri" charset="0"/>
                        </a:rPr>
                        <a:t>16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15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uk-UA" sz="1600" b="1" i="0" u="none" strike="noStrike">
                          <a:solidFill>
                            <a:srgbClr val="000000"/>
                          </a:solidFill>
                          <a:effectLst/>
                          <a:latin typeface="Calibri" charset="0"/>
                        </a:rPr>
                        <a:t>51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52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53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54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10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0006"/>
                  </a:ext>
                </a:extLst>
              </a:tr>
              <a:tr h="760412">
                <a:tc>
                  <a:txBody>
                    <a:bodyPr/>
                    <a:lstStyle/>
                    <a:p>
                      <a:pPr algn="ctr" fontAlgn="ctr"/>
                      <a:r>
                        <a:rPr lang="ru-RU" sz="1600" b="1" i="0" u="none" strike="noStrike">
                          <a:solidFill>
                            <a:srgbClr val="000000"/>
                          </a:solidFill>
                          <a:effectLst/>
                          <a:latin typeface="Calibri" charset="0"/>
                        </a:rPr>
                        <a:t>57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dirty="0">
                          <a:solidFill>
                            <a:srgbClr val="000000"/>
                          </a:solidFill>
                          <a:effectLst/>
                          <a:latin typeface="Calibri" charset="0"/>
                        </a:rPr>
                        <a:t>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59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a:solidFill>
                            <a:srgbClr val="000000"/>
                          </a:solidFill>
                          <a:effectLst/>
                          <a:latin typeface="Calibri" charset="0"/>
                        </a:rPr>
                        <a:t>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a:solidFill>
                            <a:srgbClr val="000000"/>
                          </a:solidFill>
                          <a:effectLst/>
                          <a:latin typeface="Calibri" charset="0"/>
                        </a:rPr>
                        <a:t>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s-IS" sz="1600" b="1" i="0" u="none" strike="noStrike">
                          <a:solidFill>
                            <a:srgbClr val="000000"/>
                          </a:solidFill>
                          <a:effectLst/>
                          <a:latin typeface="Calibri" charset="0"/>
                        </a:rPr>
                        <a:t>62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600" b="1" i="0" u="none" strike="noStrike">
                          <a:solidFill>
                            <a:srgbClr val="000000"/>
                          </a:solidFill>
                          <a:effectLst/>
                          <a:latin typeface="Calibri" charset="0"/>
                        </a:rPr>
                        <a:t>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1" i="0" u="none" strike="noStrike" dirty="0">
                          <a:solidFill>
                            <a:srgbClr val="000000"/>
                          </a:solidFill>
                          <a:effectLst/>
                          <a:latin typeface="Calibri" charset="0"/>
                        </a:rPr>
                        <a:t>64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2069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802" y="402336"/>
            <a:ext cx="8916395" cy="1077218"/>
          </a:xfrm>
          <a:prstGeom prst="rect">
            <a:avLst/>
          </a:prstGeom>
          <a:noFill/>
        </p:spPr>
        <p:txBody>
          <a:bodyPr wrap="square" rtlCol="0">
            <a:spAutoFit/>
          </a:bodyPr>
          <a:lstStyle/>
          <a:p>
            <a:pPr algn="ctr"/>
            <a:r>
              <a:rPr lang="en-US" sz="3200" b="1" dirty="0" err="1">
                <a:latin typeface="Roboto" panose="02000000000000000000" pitchFamily="2" charset="0"/>
                <a:ea typeface="Roboto" panose="02000000000000000000" pitchFamily="2" charset="0"/>
              </a:rPr>
              <a:t>Consegues</a:t>
            </a:r>
            <a:r>
              <a:rPr lang="en-US" sz="3200" b="1" dirty="0">
                <a:latin typeface="Roboto" panose="02000000000000000000" pitchFamily="2" charset="0"/>
                <a:ea typeface="Roboto" panose="02000000000000000000" pitchFamily="2" charset="0"/>
              </a:rPr>
              <a:t> </a:t>
            </a:r>
            <a:r>
              <a:rPr lang="en-US" sz="3200" b="1" dirty="0" err="1">
                <a:latin typeface="Roboto" panose="02000000000000000000" pitchFamily="2" charset="0"/>
                <a:ea typeface="Roboto" panose="02000000000000000000" pitchFamily="2" charset="0"/>
              </a:rPr>
              <a:t>descobrir</a:t>
            </a:r>
            <a:r>
              <a:rPr lang="en-US" sz="3200" b="1" dirty="0">
                <a:latin typeface="Roboto" panose="02000000000000000000" pitchFamily="2" charset="0"/>
                <a:ea typeface="Roboto" panose="02000000000000000000" pitchFamily="2" charset="0"/>
              </a:rPr>
              <a:t> </a:t>
            </a:r>
            <a:r>
              <a:rPr lang="en-US" sz="3200" b="1" dirty="0" err="1">
                <a:latin typeface="Roboto" panose="02000000000000000000" pitchFamily="2" charset="0"/>
                <a:ea typeface="Roboto" panose="02000000000000000000" pitchFamily="2" charset="0"/>
              </a:rPr>
              <a:t>uma</a:t>
            </a:r>
            <a:r>
              <a:rPr lang="en-US" sz="3200" b="1" dirty="0">
                <a:latin typeface="Roboto" panose="02000000000000000000" pitchFamily="2" charset="0"/>
                <a:ea typeface="Roboto" panose="02000000000000000000" pitchFamily="2" charset="0"/>
              </a:rPr>
              <a:t> forma </a:t>
            </a:r>
            <a:r>
              <a:rPr lang="en-US" sz="3200" b="1" dirty="0" err="1">
                <a:latin typeface="Roboto" panose="02000000000000000000" pitchFamily="2" charset="0"/>
                <a:ea typeface="Roboto" panose="02000000000000000000" pitchFamily="2" charset="0"/>
              </a:rPr>
              <a:t>rápida</a:t>
            </a:r>
            <a:r>
              <a:rPr lang="en-US" sz="3200" b="1" dirty="0">
                <a:latin typeface="Roboto" panose="02000000000000000000" pitchFamily="2" charset="0"/>
                <a:ea typeface="Roboto" panose="02000000000000000000" pitchFamily="2" charset="0"/>
              </a:rPr>
              <a:t> de </a:t>
            </a:r>
            <a:r>
              <a:rPr lang="en-US" sz="3200" b="1" dirty="0" err="1">
                <a:latin typeface="Roboto" panose="02000000000000000000" pitchFamily="2" charset="0"/>
                <a:ea typeface="Roboto" panose="02000000000000000000" pitchFamily="2" charset="0"/>
              </a:rPr>
              <a:t>somar</a:t>
            </a:r>
            <a:r>
              <a:rPr lang="en-US" sz="3200" b="1" dirty="0">
                <a:latin typeface="Roboto" panose="02000000000000000000" pitchFamily="2" charset="0"/>
                <a:ea typeface="Roboto" panose="02000000000000000000" pitchFamily="2" charset="0"/>
              </a:rPr>
              <a:t> </a:t>
            </a:r>
            <a:r>
              <a:rPr lang="en-US" sz="3200" b="1" dirty="0" err="1">
                <a:latin typeface="Roboto" panose="02000000000000000000" pitchFamily="2" charset="0"/>
                <a:ea typeface="Roboto" panose="02000000000000000000" pitchFamily="2" charset="0"/>
              </a:rPr>
              <a:t>todos</a:t>
            </a:r>
            <a:r>
              <a:rPr lang="en-US" sz="3200" b="1" dirty="0">
                <a:latin typeface="Roboto" panose="02000000000000000000" pitchFamily="2" charset="0"/>
                <a:ea typeface="Roboto" panose="02000000000000000000" pitchFamily="2" charset="0"/>
              </a:rPr>
              <a:t> </a:t>
            </a:r>
            <a:r>
              <a:rPr lang="en-US" sz="3200" b="1" dirty="0" err="1">
                <a:latin typeface="Roboto" panose="02000000000000000000" pitchFamily="2" charset="0"/>
                <a:ea typeface="Roboto" panose="02000000000000000000" pitchFamily="2" charset="0"/>
              </a:rPr>
              <a:t>estes</a:t>
            </a:r>
            <a:r>
              <a:rPr lang="en-US" sz="3200" b="1" dirty="0">
                <a:latin typeface="Roboto" panose="02000000000000000000" pitchFamily="2" charset="0"/>
                <a:ea typeface="Roboto" panose="02000000000000000000" pitchFamily="2" charset="0"/>
              </a:rPr>
              <a:t> </a:t>
            </a:r>
            <a:r>
              <a:rPr lang="en-US" sz="3200" b="1" dirty="0" err="1">
                <a:latin typeface="Roboto" panose="02000000000000000000" pitchFamily="2" charset="0"/>
                <a:ea typeface="Roboto" panose="02000000000000000000" pitchFamily="2" charset="0"/>
              </a:rPr>
              <a:t>números</a:t>
            </a:r>
            <a:r>
              <a:rPr lang="en-US" sz="3200" b="1" dirty="0">
                <a:latin typeface="Roboto" panose="02000000000000000000" pitchFamily="2" charset="0"/>
                <a:ea typeface="Roboto" panose="02000000000000000000" pitchFamily="2" charset="0"/>
              </a:rPr>
              <a:t>?</a:t>
            </a:r>
            <a:endParaRPr lang="en-US" sz="3200" dirty="0">
              <a:latin typeface="Roboto" panose="02000000000000000000" pitchFamily="2" charset="0"/>
              <a:ea typeface="Roboto" panose="02000000000000000000" pitchFamily="2" charset="0"/>
            </a:endParaRPr>
          </a:p>
        </p:txBody>
      </p:sp>
      <p:grpSp>
        <p:nvGrpSpPr>
          <p:cNvPr id="14" name="Group 13">
            <a:extLst>
              <a:ext uri="{FF2B5EF4-FFF2-40B4-BE49-F238E27FC236}">
                <a16:creationId xmlns="" xmlns:a16="http://schemas.microsoft.com/office/drawing/2014/main" id="{D63AFAD3-9650-41EE-9518-A3237081F61D}"/>
              </a:ext>
            </a:extLst>
          </p:cNvPr>
          <p:cNvGrpSpPr/>
          <p:nvPr/>
        </p:nvGrpSpPr>
        <p:grpSpPr>
          <a:xfrm>
            <a:off x="3073587" y="3012141"/>
            <a:ext cx="3521075" cy="1594485"/>
            <a:chOff x="3073587" y="3012141"/>
            <a:chExt cx="3521075" cy="1594485"/>
          </a:xfrm>
        </p:grpSpPr>
        <p:sp>
          <p:nvSpPr>
            <p:cNvPr id="10" name="Arc 9">
              <a:extLst>
                <a:ext uri="{FF2B5EF4-FFF2-40B4-BE49-F238E27FC236}">
                  <a16:creationId xmlns="" xmlns:a16="http://schemas.microsoft.com/office/drawing/2014/main" id="{9FBE92A1-9BEB-4035-BC53-8DF7C85F41E3}"/>
                </a:ext>
              </a:extLst>
            </p:cNvPr>
            <p:cNvSpPr/>
            <p:nvPr/>
          </p:nvSpPr>
          <p:spPr>
            <a:xfrm>
              <a:off x="3073587" y="3012141"/>
              <a:ext cx="3521075" cy="1089025"/>
            </a:xfrm>
            <a:prstGeom prst="arc">
              <a:avLst>
                <a:gd name="adj1" fmla="val 10814842"/>
                <a:gd name="adj2" fmla="val 0"/>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Arc 10">
              <a:extLst>
                <a:ext uri="{FF2B5EF4-FFF2-40B4-BE49-F238E27FC236}">
                  <a16:creationId xmlns="" xmlns:a16="http://schemas.microsoft.com/office/drawing/2014/main" id="{749EEE92-2C21-4C85-9D05-2D1BB7461A81}"/>
                </a:ext>
              </a:extLst>
            </p:cNvPr>
            <p:cNvSpPr/>
            <p:nvPr/>
          </p:nvSpPr>
          <p:spPr>
            <a:xfrm rot="10800000">
              <a:off x="3520627" y="3624281"/>
              <a:ext cx="2723515" cy="982345"/>
            </a:xfrm>
            <a:prstGeom prst="arc">
              <a:avLst>
                <a:gd name="adj1" fmla="val 10787264"/>
                <a:gd name="adj2" fmla="val 0"/>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2" name="Rectangle 3">
            <a:extLst>
              <a:ext uri="{FF2B5EF4-FFF2-40B4-BE49-F238E27FC236}">
                <a16:creationId xmlns="" xmlns:a16="http://schemas.microsoft.com/office/drawing/2014/main" id="{1772DBB2-BFDD-4A05-98EC-DD75B1807AA4}"/>
              </a:ext>
            </a:extLst>
          </p:cNvPr>
          <p:cNvSpPr>
            <a:spLocks noChangeArrowheads="1"/>
          </p:cNvSpPr>
          <p:nvPr/>
        </p:nvSpPr>
        <p:spPr bwMode="auto">
          <a:xfrm>
            <a:off x="0" y="0"/>
            <a:ext cx="9906000" cy="4572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a:solidFill>
                  <a:schemeClr val="accent1"/>
                </a:solidFill>
              </a14:hiddenFill>
            </a:ext>
            <a:ext uri="{91240B29-F687-4f45-9708-019B960494DF}">
              <a14:hiddenLine xmlns:mc="http://schemas.openxmlformats.org/markup-compatibility/2006" xmlns:mv="urn:schemas-microsoft-com:mac:vml" xmlns="" xmlns:a14="http://schemas.microsoft.com/office/drawing/2010/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Rectangle 4">
            <a:extLst>
              <a:ext uri="{FF2B5EF4-FFF2-40B4-BE49-F238E27FC236}">
                <a16:creationId xmlns="" xmlns:a16="http://schemas.microsoft.com/office/drawing/2014/main" id="{C8AB50C3-0BDA-4A21-BF37-5CC1D3575035}"/>
              </a:ext>
            </a:extLst>
          </p:cNvPr>
          <p:cNvSpPr>
            <a:spLocks noChangeArrowheads="1"/>
          </p:cNvSpPr>
          <p:nvPr/>
        </p:nvSpPr>
        <p:spPr bwMode="auto">
          <a:xfrm>
            <a:off x="-40339" y="3845859"/>
            <a:ext cx="9906000" cy="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a:solidFill>
                  <a:schemeClr val="accent1"/>
                </a:solidFill>
              </a14:hiddenFill>
            </a:ext>
            <a:ext uri="{91240B29-F687-4f45-9708-019B960494DF}">
              <a14:hiddenLine xmlns:mc="http://schemas.openxmlformats.org/markup-compatibility/2006" xmlns:mv="urn:schemas-microsoft-com:mac:vml" xmlns="" xmlns:a14="http://schemas.microsoft.com/office/drawing/2010/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ja-JP" sz="3600" b="0" i="0" u="none" strike="noStrike" cap="none" normalizeH="0" baseline="0" dirty="0">
                <a:ln>
                  <a:noFill/>
                </a:ln>
                <a:solidFill>
                  <a:schemeClr val="tx1"/>
                </a:solidFill>
                <a:effectLst/>
                <a:latin typeface="Calibri" panose="020F0502020204030204" pitchFamily="34" charset="0"/>
                <a:ea typeface="MS Mincho" panose="02020609040205080304" pitchFamily="49" charset="-128"/>
                <a:cs typeface="Arial" panose="020B0604020202020204" pitchFamily="34" charset="0"/>
              </a:rPr>
              <a:t>1  2  3  4  5  6  7  8  9</a:t>
            </a:r>
            <a:endParaRPr kumimoji="0" lang="en-GB" altLang="ja-JP" sz="1800" b="0" i="0" u="none" strike="noStrike" cap="none" normalizeH="0" baseline="0" dirty="0">
              <a:ln>
                <a:noFill/>
              </a:ln>
              <a:solidFill>
                <a:schemeClr val="tx1"/>
              </a:solidFill>
              <a:effectLst/>
              <a:latin typeface="Arial" panose="020B0604020202020204" pitchFamily="34" charset="0"/>
            </a:endParaRPr>
          </a:p>
        </p:txBody>
      </p:sp>
      <p:sp>
        <p:nvSpPr>
          <p:cNvPr id="15" name="Rectangle 14">
            <a:extLst>
              <a:ext uri="{FF2B5EF4-FFF2-40B4-BE49-F238E27FC236}">
                <a16:creationId xmlns="" xmlns:a16="http://schemas.microsoft.com/office/drawing/2014/main" id="{FCC00F3B-9991-455F-8941-8A3C131B26B9}"/>
              </a:ext>
            </a:extLst>
          </p:cNvPr>
          <p:cNvSpPr/>
          <p:nvPr/>
        </p:nvSpPr>
        <p:spPr>
          <a:xfrm>
            <a:off x="3836094" y="5693663"/>
            <a:ext cx="1996060" cy="800219"/>
          </a:xfrm>
          <a:prstGeom prst="rect">
            <a:avLst/>
          </a:prstGeom>
        </p:spPr>
        <p:txBody>
          <a:bodyPr wrap="none">
            <a:spAutoFit/>
          </a:bodyPr>
          <a:lstStyle/>
          <a:p>
            <a:pPr algn="ctr">
              <a:lnSpc>
                <a:spcPct val="115000"/>
              </a:lnSpc>
              <a:spcAft>
                <a:spcPts val="1000"/>
              </a:spcAft>
            </a:pPr>
            <a:r>
              <a:rPr lang="en-GB" sz="4000" dirty="0">
                <a:latin typeface="Roboto" panose="02000000000000000000" pitchFamily="2" charset="0"/>
                <a:ea typeface="Roboto" panose="02000000000000000000" pitchFamily="2" charset="0"/>
                <a:cs typeface="Arial" panose="020B0604020202020204" pitchFamily="34" charset="0"/>
              </a:rPr>
              <a:t>total = ?</a:t>
            </a:r>
            <a:endParaRPr lang="en-GB" sz="4000" dirty="0">
              <a:effectLst/>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933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56" y="0"/>
            <a:ext cx="2204244" cy="6299200"/>
          </a:xfrm>
        </p:spPr>
        <p:txBody>
          <a:bodyPr>
            <a:noAutofit/>
          </a:bodyPr>
          <a:lstStyle/>
          <a:p>
            <a:r>
              <a:rPr lang="pt-PT" sz="1800" dirty="0">
                <a:latin typeface="Roboto" panose="02000000000000000000" pitchFamily="2" charset="0"/>
                <a:ea typeface="Roboto" panose="02000000000000000000" pitchFamily="2" charset="0"/>
              </a:rPr>
              <a:t>E agora experimenta fazer a mesma coisa com um destes quadrados mágicos </a:t>
            </a:r>
            <a:br>
              <a:rPr lang="pt-PT" sz="1800" dirty="0">
                <a:latin typeface="Roboto" panose="02000000000000000000" pitchFamily="2" charset="0"/>
                <a:ea typeface="Roboto" panose="02000000000000000000" pitchFamily="2" charset="0"/>
              </a:rPr>
            </a:br>
            <a:r>
              <a:rPr lang="pt-PT" sz="1800" dirty="0">
                <a:latin typeface="Roboto" panose="02000000000000000000" pitchFamily="2" charset="0"/>
                <a:ea typeface="Roboto" panose="02000000000000000000" pitchFamily="2" charset="0"/>
              </a:rPr>
              <a:t>6 x 6. Desta vez vais precisar de quatro cores diferentes, e terás de procurar números a aumentar  em sequência, começando em cada um dos quatro quadrados dos cantos</a:t>
            </a:r>
            <a:r>
              <a:rPr lang="en-US" sz="1800" dirty="0">
                <a:latin typeface="Roboto" panose="02000000000000000000" pitchFamily="2" charset="0"/>
                <a:ea typeface="Roboto" panose="02000000000000000000" pitchFamily="2"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1454206425"/>
              </p:ext>
            </p:extLst>
          </p:nvPr>
        </p:nvGraphicFramePr>
        <p:xfrm>
          <a:off x="3332956" y="377825"/>
          <a:ext cx="3281364" cy="2743200"/>
        </p:xfrm>
        <a:graphic>
          <a:graphicData uri="http://schemas.openxmlformats.org/drawingml/2006/table">
            <a:tbl>
              <a:tblPr>
                <a:tableStyleId>{5C22544A-7EE6-4342-B048-85BDC9FD1C3A}</a:tableStyleId>
              </a:tblPr>
              <a:tblGrid>
                <a:gridCol w="546894">
                  <a:extLst>
                    <a:ext uri="{9D8B030D-6E8A-4147-A177-3AD203B41FA5}">
                      <a16:colId xmlns="" xmlns:a16="http://schemas.microsoft.com/office/drawing/2014/main" val="20000"/>
                    </a:ext>
                  </a:extLst>
                </a:gridCol>
                <a:gridCol w="546894">
                  <a:extLst>
                    <a:ext uri="{9D8B030D-6E8A-4147-A177-3AD203B41FA5}">
                      <a16:colId xmlns="" xmlns:a16="http://schemas.microsoft.com/office/drawing/2014/main" val="20001"/>
                    </a:ext>
                  </a:extLst>
                </a:gridCol>
                <a:gridCol w="546894">
                  <a:extLst>
                    <a:ext uri="{9D8B030D-6E8A-4147-A177-3AD203B41FA5}">
                      <a16:colId xmlns="" xmlns:a16="http://schemas.microsoft.com/office/drawing/2014/main" val="20002"/>
                    </a:ext>
                  </a:extLst>
                </a:gridCol>
                <a:gridCol w="546894">
                  <a:extLst>
                    <a:ext uri="{9D8B030D-6E8A-4147-A177-3AD203B41FA5}">
                      <a16:colId xmlns="" xmlns:a16="http://schemas.microsoft.com/office/drawing/2014/main" val="20003"/>
                    </a:ext>
                  </a:extLst>
                </a:gridCol>
                <a:gridCol w="546894">
                  <a:extLst>
                    <a:ext uri="{9D8B030D-6E8A-4147-A177-3AD203B41FA5}">
                      <a16:colId xmlns="" xmlns:a16="http://schemas.microsoft.com/office/drawing/2014/main" val="20004"/>
                    </a:ext>
                  </a:extLst>
                </a:gridCol>
                <a:gridCol w="546894">
                  <a:extLst>
                    <a:ext uri="{9D8B030D-6E8A-4147-A177-3AD203B41FA5}">
                      <a16:colId xmlns="" xmlns:a16="http://schemas.microsoft.com/office/drawing/2014/main" val="20005"/>
                    </a:ext>
                  </a:extLst>
                </a:gridCol>
              </a:tblGrid>
              <a:tr h="457200">
                <a:tc>
                  <a:txBody>
                    <a:bodyPr/>
                    <a:lstStyle/>
                    <a:p>
                      <a:pPr algn="ctr" fontAlgn="ctr"/>
                      <a:r>
                        <a:rPr lang="en-US" sz="1600" u="none" strike="noStrike" dirty="0">
                          <a:effectLst/>
                        </a:rPr>
                        <a:t>6</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dirty="0">
                          <a:effectLst/>
                        </a:rPr>
                        <a:t>32</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a:effectLst/>
                        </a:rPr>
                        <a:t>3</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600" u="none" strike="noStrike">
                          <a:effectLst/>
                        </a:rPr>
                        <a:t>34</a:t>
                      </a:r>
                      <a:endParaRPr lang="ru-RU"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a:effectLst/>
                        </a:rPr>
                        <a:t>35</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a:effectLst/>
                        </a:rPr>
                        <a:t>1</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57200">
                <a:tc>
                  <a:txBody>
                    <a:bodyPr/>
                    <a:lstStyle/>
                    <a:p>
                      <a:pPr algn="ctr" fontAlgn="ctr"/>
                      <a:r>
                        <a:rPr lang="en-US" sz="1600" u="none" strike="noStrike">
                          <a:effectLst/>
                        </a:rPr>
                        <a:t>7</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600" u="none" strike="noStrike" dirty="0">
                          <a:effectLst/>
                        </a:rPr>
                        <a:t>11</a:t>
                      </a:r>
                      <a:endParaRPr lang="cs-CZ"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dirty="0">
                          <a:effectLst/>
                        </a:rPr>
                        <a:t>27</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dirty="0">
                          <a:effectLst/>
                        </a:rPr>
                        <a:t>28</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a:effectLst/>
                        </a:rPr>
                        <a:t>8</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a:effectLst/>
                        </a:rPr>
                        <a:t>30</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57200">
                <a:tc>
                  <a:txBody>
                    <a:bodyPr/>
                    <a:lstStyle/>
                    <a:p>
                      <a:pPr algn="ctr" fontAlgn="ctr"/>
                      <a:r>
                        <a:rPr lang="en-US" sz="1600" u="none" strike="noStrike">
                          <a:effectLst/>
                        </a:rPr>
                        <a:t>19</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a:effectLst/>
                        </a:rPr>
                        <a:t>14</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effectLst/>
                        </a:rPr>
                        <a:t>16</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effectLst/>
                        </a:rPr>
                        <a:t>15</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dirty="0">
                          <a:effectLst/>
                        </a:rPr>
                        <a:t>23</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a:effectLst/>
                        </a:rPr>
                        <a:t>24</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57200">
                <a:tc>
                  <a:txBody>
                    <a:bodyPr/>
                    <a:lstStyle/>
                    <a:p>
                      <a:pPr algn="ctr" fontAlgn="ctr"/>
                      <a:r>
                        <a:rPr lang="fi-FI" sz="1600" u="none" strike="noStrike">
                          <a:effectLst/>
                        </a:rPr>
                        <a:t>18</a:t>
                      </a:r>
                      <a:endParaRPr lang="fi-FI"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a:effectLst/>
                        </a:rPr>
                        <a:t>20</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a:effectLst/>
                        </a:rPr>
                        <a:t>22</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600" u="none" strike="noStrike" dirty="0">
                          <a:effectLst/>
                        </a:rPr>
                        <a:t>21</a:t>
                      </a:r>
                      <a:endParaRPr lang="cs-CZ"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effectLst/>
                        </a:rPr>
                        <a:t>17</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a:effectLst/>
                        </a:rPr>
                        <a:t>13</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457200">
                <a:tc>
                  <a:txBody>
                    <a:bodyPr/>
                    <a:lstStyle/>
                    <a:p>
                      <a:pPr algn="ctr" fontAlgn="ctr"/>
                      <a:r>
                        <a:rPr lang="is-IS" sz="1600" u="none" strike="noStrike">
                          <a:effectLst/>
                        </a:rPr>
                        <a:t>25</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a:effectLst/>
                        </a:rPr>
                        <a:t>29</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a:effectLst/>
                        </a:rPr>
                        <a:t>10</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a:effectLst/>
                        </a:rPr>
                        <a:t>9</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dirty="0">
                          <a:effectLst/>
                        </a:rPr>
                        <a:t>26</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dirty="0">
                          <a:effectLst/>
                        </a:rPr>
                        <a:t>12</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57200">
                <a:tc>
                  <a:txBody>
                    <a:bodyPr/>
                    <a:lstStyle/>
                    <a:p>
                      <a:pPr algn="ctr" fontAlgn="ctr"/>
                      <a:r>
                        <a:rPr lang="cs-CZ" sz="1600" u="none" strike="noStrike">
                          <a:effectLst/>
                        </a:rPr>
                        <a:t>36</a:t>
                      </a:r>
                      <a:endParaRPr lang="cs-CZ"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a:effectLst/>
                        </a:rPr>
                        <a:t>5</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a:effectLst/>
                        </a:rPr>
                        <a:t>33</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a:effectLst/>
                        </a:rPr>
                        <a:t>4</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s-IS" sz="1600" u="none" strike="noStrike" dirty="0">
                          <a:effectLst/>
                        </a:rPr>
                        <a:t>2</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u="none" strike="noStrike" dirty="0">
                          <a:effectLst/>
                        </a:rPr>
                        <a:t>31</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44701267"/>
              </p:ext>
            </p:extLst>
          </p:nvPr>
        </p:nvGraphicFramePr>
        <p:xfrm>
          <a:off x="3332956" y="377825"/>
          <a:ext cx="3281364" cy="2743200"/>
        </p:xfrm>
        <a:graphic>
          <a:graphicData uri="http://schemas.openxmlformats.org/drawingml/2006/table">
            <a:tbl>
              <a:tblPr/>
              <a:tblGrid>
                <a:gridCol w="546894">
                  <a:extLst>
                    <a:ext uri="{9D8B030D-6E8A-4147-A177-3AD203B41FA5}">
                      <a16:colId xmlns="" xmlns:a16="http://schemas.microsoft.com/office/drawing/2014/main" val="20000"/>
                    </a:ext>
                  </a:extLst>
                </a:gridCol>
                <a:gridCol w="546894">
                  <a:extLst>
                    <a:ext uri="{9D8B030D-6E8A-4147-A177-3AD203B41FA5}">
                      <a16:colId xmlns="" xmlns:a16="http://schemas.microsoft.com/office/drawing/2014/main" val="20001"/>
                    </a:ext>
                  </a:extLst>
                </a:gridCol>
                <a:gridCol w="546894">
                  <a:extLst>
                    <a:ext uri="{9D8B030D-6E8A-4147-A177-3AD203B41FA5}">
                      <a16:colId xmlns="" xmlns:a16="http://schemas.microsoft.com/office/drawing/2014/main" val="20002"/>
                    </a:ext>
                  </a:extLst>
                </a:gridCol>
                <a:gridCol w="546894">
                  <a:extLst>
                    <a:ext uri="{9D8B030D-6E8A-4147-A177-3AD203B41FA5}">
                      <a16:colId xmlns="" xmlns:a16="http://schemas.microsoft.com/office/drawing/2014/main" val="20003"/>
                    </a:ext>
                  </a:extLst>
                </a:gridCol>
                <a:gridCol w="546894">
                  <a:extLst>
                    <a:ext uri="{9D8B030D-6E8A-4147-A177-3AD203B41FA5}">
                      <a16:colId xmlns="" xmlns:a16="http://schemas.microsoft.com/office/drawing/2014/main" val="20004"/>
                    </a:ext>
                  </a:extLst>
                </a:gridCol>
                <a:gridCol w="546894">
                  <a:extLst>
                    <a:ext uri="{9D8B030D-6E8A-4147-A177-3AD203B41FA5}">
                      <a16:colId xmlns="" xmlns:a16="http://schemas.microsoft.com/office/drawing/2014/main" val="20005"/>
                    </a:ext>
                  </a:extLst>
                </a:gridCol>
              </a:tblGrid>
              <a:tr h="457200">
                <a:tc>
                  <a:txBody>
                    <a:bodyPr/>
                    <a:lstStyle/>
                    <a:p>
                      <a:pPr algn="ctr" fontAlgn="ctr"/>
                      <a:r>
                        <a:rPr lang="en-US" sz="1600" b="0" i="0" u="none" strike="noStrike">
                          <a:solidFill>
                            <a:srgbClr val="000000"/>
                          </a:solidFill>
                          <a:effectLst/>
                          <a:latin typeface="Calibri" charset="0"/>
                        </a:rPr>
                        <a:t>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0" i="0" u="none" strike="noStrike">
                          <a:solidFill>
                            <a:srgbClr val="000000"/>
                          </a:solidFill>
                          <a:effectLst/>
                          <a:latin typeface="Calibri" charset="0"/>
                        </a:rPr>
                        <a:t>32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charset="0"/>
                        </a:rPr>
                        <a:t>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ru-RU" sz="1600" b="0" i="0" u="none" strike="noStrike">
                          <a:solidFill>
                            <a:srgbClr val="000000"/>
                          </a:solidFill>
                          <a:effectLst/>
                          <a:latin typeface="Calibri" charset="0"/>
                        </a:rPr>
                        <a:t>34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charset="0"/>
                        </a:rPr>
                        <a:t>35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charset="0"/>
                        </a:rPr>
                        <a:t>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0"/>
                  </a:ext>
                </a:extLst>
              </a:tr>
              <a:tr h="457200">
                <a:tc>
                  <a:txBody>
                    <a:bodyPr/>
                    <a:lstStyle/>
                    <a:p>
                      <a:pPr algn="ctr" fontAlgn="ctr"/>
                      <a:r>
                        <a:rPr lang="en-US" sz="1600" b="0" i="0" u="none" strike="noStrike">
                          <a:solidFill>
                            <a:srgbClr val="000000"/>
                          </a:solidFill>
                          <a:effectLst/>
                          <a:latin typeface="Calibri" charset="0"/>
                        </a:rPr>
                        <a:t>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cs-CZ" sz="1600" b="0" i="0" u="none" strike="noStrike">
                          <a:solidFill>
                            <a:srgbClr val="000000"/>
                          </a:solidFill>
                          <a:effectLst/>
                          <a:latin typeface="Calibri" charset="0"/>
                        </a:rPr>
                        <a:t>11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0" i="0" u="none" strike="noStrike">
                          <a:solidFill>
                            <a:srgbClr val="000000"/>
                          </a:solidFill>
                          <a:effectLst/>
                          <a:latin typeface="Calibri" charset="0"/>
                        </a:rPr>
                        <a:t>27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0" i="0" u="none" strike="noStrike">
                          <a:solidFill>
                            <a:srgbClr val="000000"/>
                          </a:solidFill>
                          <a:effectLst/>
                          <a:latin typeface="Calibri" charset="0"/>
                        </a:rPr>
                        <a:t>28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charset="0"/>
                        </a:rPr>
                        <a:t>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0" i="0" u="none" strike="noStrike">
                          <a:solidFill>
                            <a:srgbClr val="000000"/>
                          </a:solidFill>
                          <a:effectLst/>
                          <a:latin typeface="Calibri" charset="0"/>
                        </a:rPr>
                        <a:t>30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1"/>
                  </a:ext>
                </a:extLst>
              </a:tr>
              <a:tr h="457200">
                <a:tc>
                  <a:txBody>
                    <a:bodyPr/>
                    <a:lstStyle/>
                    <a:p>
                      <a:pPr algn="ctr" fontAlgn="ctr"/>
                      <a:r>
                        <a:rPr lang="en-US" sz="1600" b="0" i="0" u="none" strike="noStrike">
                          <a:solidFill>
                            <a:srgbClr val="000000"/>
                          </a:solidFill>
                          <a:effectLst/>
                          <a:latin typeface="Calibri" charset="0"/>
                        </a:rPr>
                        <a:t>19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a:solidFill>
                            <a:srgbClr val="000000"/>
                          </a:solidFill>
                          <a:effectLst/>
                          <a:latin typeface="Calibri" charset="0"/>
                        </a:rPr>
                        <a:t>14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charset="0"/>
                        </a:rPr>
                        <a:t>16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0" i="0" u="none" strike="noStrike">
                          <a:solidFill>
                            <a:srgbClr val="000000"/>
                          </a:solidFill>
                          <a:effectLst/>
                          <a:latin typeface="Calibri" charset="0"/>
                        </a:rPr>
                        <a:t>15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0" i="0" u="none" strike="noStrike">
                          <a:solidFill>
                            <a:srgbClr val="000000"/>
                          </a:solidFill>
                          <a:effectLst/>
                          <a:latin typeface="Calibri" charset="0"/>
                        </a:rPr>
                        <a:t>23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0" i="0" u="none" strike="noStrike">
                          <a:solidFill>
                            <a:srgbClr val="000000"/>
                          </a:solidFill>
                          <a:effectLst/>
                          <a:latin typeface="Calibri" charset="0"/>
                        </a:rPr>
                        <a:t>24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2"/>
                  </a:ext>
                </a:extLst>
              </a:tr>
              <a:tr h="457200">
                <a:tc>
                  <a:txBody>
                    <a:bodyPr/>
                    <a:lstStyle/>
                    <a:p>
                      <a:pPr algn="ctr" fontAlgn="ctr"/>
                      <a:r>
                        <a:rPr lang="fi-FI" sz="1600" b="0" i="0" u="none" strike="noStrike">
                          <a:solidFill>
                            <a:srgbClr val="000000"/>
                          </a:solidFill>
                          <a:effectLst/>
                          <a:latin typeface="Calibri" charset="0"/>
                        </a:rPr>
                        <a:t>18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is-IS" sz="1600" b="0" i="0" u="none" strike="noStrike">
                          <a:solidFill>
                            <a:srgbClr val="000000"/>
                          </a:solidFill>
                          <a:effectLst/>
                          <a:latin typeface="Calibri" charset="0"/>
                        </a:rPr>
                        <a:t>20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is-IS" sz="1600" b="0" i="0" u="none" strike="noStrike">
                          <a:solidFill>
                            <a:srgbClr val="000000"/>
                          </a:solidFill>
                          <a:effectLst/>
                          <a:latin typeface="Calibri" charset="0"/>
                        </a:rPr>
                        <a:t>22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cs-CZ" sz="1600" b="0" i="0" u="none" strike="noStrike">
                          <a:solidFill>
                            <a:srgbClr val="000000"/>
                          </a:solidFill>
                          <a:effectLst/>
                          <a:latin typeface="Calibri" charset="0"/>
                        </a:rPr>
                        <a:t>21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0" i="0" u="none" strike="noStrike">
                          <a:solidFill>
                            <a:srgbClr val="000000"/>
                          </a:solidFill>
                          <a:effectLst/>
                          <a:latin typeface="Calibri" charset="0"/>
                        </a:rPr>
                        <a:t>17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0" i="0" u="none" strike="noStrike">
                          <a:solidFill>
                            <a:srgbClr val="000000"/>
                          </a:solidFill>
                          <a:effectLst/>
                          <a:latin typeface="Calibri" charset="0"/>
                        </a:rPr>
                        <a:t>13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 xmlns:a16="http://schemas.microsoft.com/office/drawing/2014/main" val="10003"/>
                  </a:ext>
                </a:extLst>
              </a:tr>
              <a:tr h="457200">
                <a:tc>
                  <a:txBody>
                    <a:bodyPr/>
                    <a:lstStyle/>
                    <a:p>
                      <a:pPr algn="ctr" fontAlgn="ctr"/>
                      <a:r>
                        <a:rPr lang="is-IS" sz="1600" b="0" i="0" u="none" strike="noStrike">
                          <a:solidFill>
                            <a:srgbClr val="000000"/>
                          </a:solidFill>
                          <a:effectLst/>
                          <a:latin typeface="Calibri" charset="0"/>
                        </a:rPr>
                        <a:t>25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is-IS" sz="1600" b="0" i="0" u="none" strike="noStrike">
                          <a:solidFill>
                            <a:srgbClr val="000000"/>
                          </a:solidFill>
                          <a:effectLst/>
                          <a:latin typeface="Calibri" charset="0"/>
                        </a:rPr>
                        <a:t>29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0" i="0" u="none" strike="noStrike">
                          <a:solidFill>
                            <a:srgbClr val="000000"/>
                          </a:solidFill>
                          <a:effectLst/>
                          <a:latin typeface="Calibri" charset="0"/>
                        </a:rPr>
                        <a:t>10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600" b="0" i="0" u="none" strike="noStrike" dirty="0">
                          <a:solidFill>
                            <a:srgbClr val="000000"/>
                          </a:solidFill>
                          <a:effectLst/>
                          <a:latin typeface="Calibri" charset="0"/>
                        </a:rPr>
                        <a:t>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is-IS" sz="1600" b="0" i="0" u="none" strike="noStrike">
                          <a:solidFill>
                            <a:srgbClr val="000000"/>
                          </a:solidFill>
                          <a:effectLst/>
                          <a:latin typeface="Calibri" charset="0"/>
                        </a:rPr>
                        <a:t>26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0" i="0" u="none" strike="noStrike">
                          <a:solidFill>
                            <a:srgbClr val="000000"/>
                          </a:solidFill>
                          <a:effectLst/>
                          <a:latin typeface="Calibri" charset="0"/>
                        </a:rPr>
                        <a:t>12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4"/>
                  </a:ext>
                </a:extLst>
              </a:tr>
              <a:tr h="457200">
                <a:tc>
                  <a:txBody>
                    <a:bodyPr/>
                    <a:lstStyle/>
                    <a:p>
                      <a:pPr algn="ctr" fontAlgn="ctr"/>
                      <a:r>
                        <a:rPr lang="cs-CZ" sz="1600" b="0" i="0" u="none" strike="noStrike">
                          <a:solidFill>
                            <a:srgbClr val="000000"/>
                          </a:solidFill>
                          <a:effectLst/>
                          <a:latin typeface="Calibri" charset="0"/>
                        </a:rPr>
                        <a:t>36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0" i="0" u="none" strike="noStrike">
                          <a:solidFill>
                            <a:srgbClr val="000000"/>
                          </a:solidFill>
                          <a:effectLst/>
                          <a:latin typeface="Calibri" charset="0"/>
                        </a:rPr>
                        <a:t>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600" b="0" i="0" u="none" strike="noStrike">
                          <a:solidFill>
                            <a:srgbClr val="000000"/>
                          </a:solidFill>
                          <a:effectLst/>
                          <a:latin typeface="Calibri" charset="0"/>
                        </a:rPr>
                        <a:t>33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a:solidFill>
                            <a:srgbClr val="000000"/>
                          </a:solidFill>
                          <a:effectLst/>
                          <a:latin typeface="Calibri" charset="0"/>
                        </a:rPr>
                        <a:t>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0" i="0" u="none" strike="noStrike">
                          <a:solidFill>
                            <a:srgbClr val="000000"/>
                          </a:solidFill>
                          <a:effectLst/>
                          <a:latin typeface="Calibri" charset="0"/>
                        </a:rPr>
                        <a:t>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600" b="0" i="0" u="none" strike="noStrike" dirty="0">
                          <a:solidFill>
                            <a:srgbClr val="000000"/>
                          </a:solidFill>
                          <a:effectLst/>
                          <a:latin typeface="Calibri" charset="0"/>
                        </a:rPr>
                        <a:t>31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44292409"/>
              </p:ext>
            </p:extLst>
          </p:nvPr>
        </p:nvGraphicFramePr>
        <p:xfrm>
          <a:off x="3332956" y="3810000"/>
          <a:ext cx="3281364" cy="2755902"/>
        </p:xfrm>
        <a:graphic>
          <a:graphicData uri="http://schemas.openxmlformats.org/drawingml/2006/table">
            <a:tbl>
              <a:tblPr>
                <a:tableStyleId>{5C22544A-7EE6-4342-B048-85BDC9FD1C3A}</a:tableStyleId>
              </a:tblPr>
              <a:tblGrid>
                <a:gridCol w="546894">
                  <a:extLst>
                    <a:ext uri="{9D8B030D-6E8A-4147-A177-3AD203B41FA5}">
                      <a16:colId xmlns="" xmlns:a16="http://schemas.microsoft.com/office/drawing/2014/main" val="20000"/>
                    </a:ext>
                  </a:extLst>
                </a:gridCol>
                <a:gridCol w="546894">
                  <a:extLst>
                    <a:ext uri="{9D8B030D-6E8A-4147-A177-3AD203B41FA5}">
                      <a16:colId xmlns="" xmlns:a16="http://schemas.microsoft.com/office/drawing/2014/main" val="20001"/>
                    </a:ext>
                  </a:extLst>
                </a:gridCol>
                <a:gridCol w="546894">
                  <a:extLst>
                    <a:ext uri="{9D8B030D-6E8A-4147-A177-3AD203B41FA5}">
                      <a16:colId xmlns="" xmlns:a16="http://schemas.microsoft.com/office/drawing/2014/main" val="20002"/>
                    </a:ext>
                  </a:extLst>
                </a:gridCol>
                <a:gridCol w="546894">
                  <a:extLst>
                    <a:ext uri="{9D8B030D-6E8A-4147-A177-3AD203B41FA5}">
                      <a16:colId xmlns="" xmlns:a16="http://schemas.microsoft.com/office/drawing/2014/main" val="20003"/>
                    </a:ext>
                  </a:extLst>
                </a:gridCol>
                <a:gridCol w="546894">
                  <a:extLst>
                    <a:ext uri="{9D8B030D-6E8A-4147-A177-3AD203B41FA5}">
                      <a16:colId xmlns="" xmlns:a16="http://schemas.microsoft.com/office/drawing/2014/main" val="20004"/>
                    </a:ext>
                  </a:extLst>
                </a:gridCol>
                <a:gridCol w="546894">
                  <a:extLst>
                    <a:ext uri="{9D8B030D-6E8A-4147-A177-3AD203B41FA5}">
                      <a16:colId xmlns="" xmlns:a16="http://schemas.microsoft.com/office/drawing/2014/main" val="20005"/>
                    </a:ext>
                  </a:extLst>
                </a:gridCol>
              </a:tblGrid>
              <a:tr h="459317">
                <a:tc>
                  <a:txBody>
                    <a:bodyPr/>
                    <a:lstStyle/>
                    <a:p>
                      <a:pPr algn="ctr" fontAlgn="ctr"/>
                      <a:r>
                        <a:rPr lang="en-US" sz="1600" u="none" strike="noStrike" dirty="0">
                          <a:effectLst/>
                        </a:rPr>
                        <a:t>1</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a:effectLst/>
                        </a:rPr>
                        <a:t>5</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dirty="0">
                          <a:effectLst/>
                        </a:rPr>
                        <a:t>33</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1600" u="none" strike="noStrike">
                          <a:effectLst/>
                        </a:rPr>
                        <a:t>34</a:t>
                      </a:r>
                      <a:endParaRPr lang="ru-RU"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a:effectLst/>
                        </a:rPr>
                        <a:t>32</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a:effectLst/>
                        </a:rPr>
                        <a:t>6</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459317">
                <a:tc>
                  <a:txBody>
                    <a:bodyPr/>
                    <a:lstStyle/>
                    <a:p>
                      <a:pPr algn="ctr" fontAlgn="ctr"/>
                      <a:r>
                        <a:rPr lang="en-US" sz="1600" u="none" strike="noStrike">
                          <a:effectLst/>
                        </a:rPr>
                        <a:t>30</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a:effectLst/>
                        </a:rPr>
                        <a:t>8</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a:effectLst/>
                        </a:rPr>
                        <a:t>28</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dirty="0">
                          <a:effectLst/>
                        </a:rPr>
                        <a:t>9</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600" u="none" strike="noStrike">
                          <a:effectLst/>
                        </a:rPr>
                        <a:t>11</a:t>
                      </a:r>
                      <a:endParaRPr lang="cs-CZ"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a:effectLst/>
                        </a:rPr>
                        <a:t>25</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459317">
                <a:tc>
                  <a:txBody>
                    <a:bodyPr/>
                    <a:lstStyle/>
                    <a:p>
                      <a:pPr algn="ctr" fontAlgn="ctr"/>
                      <a:r>
                        <a:rPr lang="fi-FI" sz="1600" u="none" strike="noStrike">
                          <a:effectLst/>
                        </a:rPr>
                        <a:t>18</a:t>
                      </a:r>
                      <a:endParaRPr lang="fi-FI"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a:effectLst/>
                        </a:rPr>
                        <a:t>23</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a:effectLst/>
                        </a:rPr>
                        <a:t>15</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a:effectLst/>
                        </a:rPr>
                        <a:t>16</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dirty="0">
                          <a:effectLst/>
                        </a:rPr>
                        <a:t>20</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a:effectLst/>
                        </a:rPr>
                        <a:t>19</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459317">
                <a:tc>
                  <a:txBody>
                    <a:bodyPr/>
                    <a:lstStyle/>
                    <a:p>
                      <a:pPr algn="ctr" fontAlgn="ctr"/>
                      <a:r>
                        <a:rPr lang="is-IS" sz="1600" u="none" strike="noStrike">
                          <a:effectLst/>
                        </a:rPr>
                        <a:t>24</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a:effectLst/>
                        </a:rPr>
                        <a:t>14</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600" u="none" strike="noStrike">
                          <a:effectLst/>
                        </a:rPr>
                        <a:t>21</a:t>
                      </a:r>
                      <a:endParaRPr lang="cs-CZ"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a:effectLst/>
                        </a:rPr>
                        <a:t>22</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dirty="0">
                          <a:effectLst/>
                        </a:rPr>
                        <a:t>17</a:t>
                      </a:r>
                      <a:endParaRPr lang="en-U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a:effectLst/>
                        </a:rPr>
                        <a:t>13</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459317">
                <a:tc>
                  <a:txBody>
                    <a:bodyPr/>
                    <a:lstStyle/>
                    <a:p>
                      <a:pPr algn="ctr" fontAlgn="ctr"/>
                      <a:r>
                        <a:rPr lang="en-US" sz="1600" u="none" strike="noStrike">
                          <a:effectLst/>
                        </a:rPr>
                        <a:t>7</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a:effectLst/>
                        </a:rPr>
                        <a:t>26</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a:effectLst/>
                        </a:rPr>
                        <a:t>10</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a:effectLst/>
                        </a:rPr>
                        <a:t>27</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dirty="0">
                          <a:effectLst/>
                        </a:rPr>
                        <a:t>29</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dirty="0">
                          <a:effectLst/>
                        </a:rPr>
                        <a:t>12</a:t>
                      </a:r>
                      <a:endParaRPr lang="is-IS"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459317">
                <a:tc>
                  <a:txBody>
                    <a:bodyPr/>
                    <a:lstStyle/>
                    <a:p>
                      <a:pPr algn="ctr" fontAlgn="ctr"/>
                      <a:r>
                        <a:rPr lang="en-US" sz="1600" u="none" strike="noStrike">
                          <a:effectLst/>
                        </a:rPr>
                        <a:t>31</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a:effectLst/>
                        </a:rPr>
                        <a:t>35</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a:effectLst/>
                        </a:rPr>
                        <a:t>4</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u="none" strike="noStrike">
                          <a:effectLst/>
                        </a:rPr>
                        <a:t>3</a:t>
                      </a:r>
                      <a:endParaRPr lang="en-U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is-IS" sz="1600" u="none" strike="noStrike">
                          <a:effectLst/>
                        </a:rPr>
                        <a:t>2</a:t>
                      </a:r>
                      <a:endParaRPr lang="is-IS" sz="1600" b="1" i="0" u="none" strike="noStrike">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cs-CZ" sz="1600" u="none" strike="noStrike" dirty="0">
                          <a:effectLst/>
                        </a:rPr>
                        <a:t>36</a:t>
                      </a:r>
                      <a:endParaRPr lang="cs-CZ" sz="1600" b="1" i="0" u="none" strike="noStrike" dirty="0">
                        <a:solidFill>
                          <a:srgbClr val="000000"/>
                        </a:solidFill>
                        <a:effectLst/>
                        <a:latin typeface="Calibri" charset="0"/>
                      </a:endParaRPr>
                    </a:p>
                  </a:txBody>
                  <a:tcPr marL="10319" marR="10319"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853178535"/>
              </p:ext>
            </p:extLst>
          </p:nvPr>
        </p:nvGraphicFramePr>
        <p:xfrm>
          <a:off x="3332956" y="3810000"/>
          <a:ext cx="3281364" cy="2743200"/>
        </p:xfrm>
        <a:graphic>
          <a:graphicData uri="http://schemas.openxmlformats.org/drawingml/2006/table">
            <a:tbl>
              <a:tblPr/>
              <a:tblGrid>
                <a:gridCol w="546894">
                  <a:extLst>
                    <a:ext uri="{9D8B030D-6E8A-4147-A177-3AD203B41FA5}">
                      <a16:colId xmlns="" xmlns:a16="http://schemas.microsoft.com/office/drawing/2014/main" val="20000"/>
                    </a:ext>
                  </a:extLst>
                </a:gridCol>
                <a:gridCol w="546894">
                  <a:extLst>
                    <a:ext uri="{9D8B030D-6E8A-4147-A177-3AD203B41FA5}">
                      <a16:colId xmlns="" xmlns:a16="http://schemas.microsoft.com/office/drawing/2014/main" val="20001"/>
                    </a:ext>
                  </a:extLst>
                </a:gridCol>
                <a:gridCol w="546894">
                  <a:extLst>
                    <a:ext uri="{9D8B030D-6E8A-4147-A177-3AD203B41FA5}">
                      <a16:colId xmlns="" xmlns:a16="http://schemas.microsoft.com/office/drawing/2014/main" val="20002"/>
                    </a:ext>
                  </a:extLst>
                </a:gridCol>
                <a:gridCol w="546894">
                  <a:extLst>
                    <a:ext uri="{9D8B030D-6E8A-4147-A177-3AD203B41FA5}">
                      <a16:colId xmlns="" xmlns:a16="http://schemas.microsoft.com/office/drawing/2014/main" val="20003"/>
                    </a:ext>
                  </a:extLst>
                </a:gridCol>
                <a:gridCol w="546894">
                  <a:extLst>
                    <a:ext uri="{9D8B030D-6E8A-4147-A177-3AD203B41FA5}">
                      <a16:colId xmlns="" xmlns:a16="http://schemas.microsoft.com/office/drawing/2014/main" val="20004"/>
                    </a:ext>
                  </a:extLst>
                </a:gridCol>
                <a:gridCol w="546894">
                  <a:extLst>
                    <a:ext uri="{9D8B030D-6E8A-4147-A177-3AD203B41FA5}">
                      <a16:colId xmlns="" xmlns:a16="http://schemas.microsoft.com/office/drawing/2014/main" val="20005"/>
                    </a:ext>
                  </a:extLst>
                </a:gridCol>
              </a:tblGrid>
              <a:tr h="457200">
                <a:tc>
                  <a:txBody>
                    <a:bodyPr/>
                    <a:lstStyle/>
                    <a:p>
                      <a:pPr algn="ctr" fontAlgn="ctr"/>
                      <a:r>
                        <a:rPr lang="en-US" sz="1600" b="1" i="0" u="none" strike="noStrike">
                          <a:solidFill>
                            <a:srgbClr val="000000"/>
                          </a:solidFill>
                          <a:effectLst/>
                          <a:latin typeface="Calibri" charset="0"/>
                        </a:rPr>
                        <a:t>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600" b="1" i="0" u="none" strike="noStrike">
                          <a:solidFill>
                            <a:srgbClr val="000000"/>
                          </a:solidFill>
                          <a:effectLst/>
                          <a:latin typeface="Calibri" charset="0"/>
                        </a:rPr>
                        <a:t>33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ru-RU" sz="1600" b="1" i="0" u="none" strike="noStrike">
                          <a:solidFill>
                            <a:srgbClr val="000000"/>
                          </a:solidFill>
                          <a:effectLst/>
                          <a:latin typeface="Calibri" charset="0"/>
                        </a:rPr>
                        <a:t>34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is-IS" sz="1600" b="1" i="0" u="none" strike="noStrike" dirty="0">
                          <a:solidFill>
                            <a:srgbClr val="000000"/>
                          </a:solidFill>
                          <a:effectLst/>
                          <a:latin typeface="Calibri" charset="0"/>
                        </a:rPr>
                        <a:t>32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0"/>
                  </a:ext>
                </a:extLst>
              </a:tr>
              <a:tr h="457200">
                <a:tc>
                  <a:txBody>
                    <a:bodyPr/>
                    <a:lstStyle/>
                    <a:p>
                      <a:pPr algn="ctr" fontAlgn="ctr"/>
                      <a:r>
                        <a:rPr lang="en-US" sz="1600" b="1" i="0" u="none" strike="noStrike">
                          <a:solidFill>
                            <a:srgbClr val="000000"/>
                          </a:solidFill>
                          <a:effectLst/>
                          <a:latin typeface="Calibri" charset="0"/>
                        </a:rPr>
                        <a:t>30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1" i="0" u="none" strike="noStrike">
                          <a:solidFill>
                            <a:srgbClr val="000000"/>
                          </a:solidFill>
                          <a:effectLst/>
                          <a:latin typeface="Calibri" charset="0"/>
                        </a:rPr>
                        <a:t>28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cs-CZ" sz="1600" b="1" i="0" u="none" strike="noStrike">
                          <a:solidFill>
                            <a:srgbClr val="000000"/>
                          </a:solidFill>
                          <a:effectLst/>
                          <a:latin typeface="Calibri" charset="0"/>
                        </a:rPr>
                        <a:t>11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1" i="0" u="none" strike="noStrike">
                          <a:solidFill>
                            <a:srgbClr val="000000"/>
                          </a:solidFill>
                          <a:effectLst/>
                          <a:latin typeface="Calibri" charset="0"/>
                        </a:rPr>
                        <a:t>25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1"/>
                  </a:ext>
                </a:extLst>
              </a:tr>
              <a:tr h="457200">
                <a:tc>
                  <a:txBody>
                    <a:bodyPr/>
                    <a:lstStyle/>
                    <a:p>
                      <a:pPr algn="ctr" fontAlgn="ctr"/>
                      <a:r>
                        <a:rPr lang="fi-FI" sz="1600" b="1" i="0" u="none" strike="noStrike">
                          <a:solidFill>
                            <a:srgbClr val="000000"/>
                          </a:solidFill>
                          <a:effectLst/>
                          <a:latin typeface="Calibri" charset="0"/>
                        </a:rPr>
                        <a:t>18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is-IS" sz="1600" b="1" i="0" u="none" strike="noStrike">
                          <a:solidFill>
                            <a:srgbClr val="000000"/>
                          </a:solidFill>
                          <a:effectLst/>
                          <a:latin typeface="Calibri" charset="0"/>
                        </a:rPr>
                        <a:t>23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15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16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1" i="0" u="none" strike="noStrike">
                          <a:solidFill>
                            <a:srgbClr val="000000"/>
                          </a:solidFill>
                          <a:effectLst/>
                          <a:latin typeface="Calibri" charset="0"/>
                        </a:rPr>
                        <a:t>20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19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2"/>
                  </a:ext>
                </a:extLst>
              </a:tr>
              <a:tr h="457200">
                <a:tc>
                  <a:txBody>
                    <a:bodyPr/>
                    <a:lstStyle/>
                    <a:p>
                      <a:pPr algn="ctr" fontAlgn="ctr"/>
                      <a:r>
                        <a:rPr lang="is-IS" sz="1600" b="1" i="0" u="none" strike="noStrike">
                          <a:solidFill>
                            <a:srgbClr val="000000"/>
                          </a:solidFill>
                          <a:effectLst/>
                          <a:latin typeface="Calibri" charset="0"/>
                        </a:rPr>
                        <a:t>24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600" b="1" i="0" u="none" strike="noStrike">
                          <a:solidFill>
                            <a:srgbClr val="000000"/>
                          </a:solidFill>
                          <a:effectLst/>
                          <a:latin typeface="Calibri" charset="0"/>
                        </a:rPr>
                        <a:t>14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cs-CZ" sz="1600" b="1" i="0" u="none" strike="noStrike">
                          <a:solidFill>
                            <a:srgbClr val="000000"/>
                          </a:solidFill>
                          <a:effectLst/>
                          <a:latin typeface="Calibri" charset="0"/>
                        </a:rPr>
                        <a:t>21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1" i="0" u="none" strike="noStrike">
                          <a:solidFill>
                            <a:srgbClr val="000000"/>
                          </a:solidFill>
                          <a:effectLst/>
                          <a:latin typeface="Calibri" charset="0"/>
                        </a:rPr>
                        <a:t>22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17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is-IS" sz="1600" b="1" i="0" u="none" strike="noStrike">
                          <a:solidFill>
                            <a:srgbClr val="000000"/>
                          </a:solidFill>
                          <a:effectLst/>
                          <a:latin typeface="Calibri" charset="0"/>
                        </a:rPr>
                        <a:t>13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3"/>
                  </a:ext>
                </a:extLst>
              </a:tr>
              <a:tr h="457200">
                <a:tc>
                  <a:txBody>
                    <a:bodyPr/>
                    <a:lstStyle/>
                    <a:p>
                      <a:pPr algn="ctr" fontAlgn="ctr"/>
                      <a:r>
                        <a:rPr lang="en-US" sz="1600" b="1" i="0" u="none" strike="noStrike">
                          <a:solidFill>
                            <a:srgbClr val="000000"/>
                          </a:solidFill>
                          <a:effectLst/>
                          <a:latin typeface="Calibri" charset="0"/>
                        </a:rPr>
                        <a:t>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is-IS" sz="1600" b="1" i="0" u="none" strike="noStrike">
                          <a:solidFill>
                            <a:srgbClr val="000000"/>
                          </a:solidFill>
                          <a:effectLst/>
                          <a:latin typeface="Calibri" charset="0"/>
                        </a:rPr>
                        <a:t>26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10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27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is-IS" sz="1600" b="1" i="0" u="none" strike="noStrike">
                          <a:solidFill>
                            <a:srgbClr val="000000"/>
                          </a:solidFill>
                          <a:effectLst/>
                          <a:latin typeface="Calibri" charset="0"/>
                        </a:rPr>
                        <a:t>29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600" b="1" i="0" u="none" strike="noStrike">
                          <a:solidFill>
                            <a:srgbClr val="000000"/>
                          </a:solidFill>
                          <a:effectLst/>
                          <a:latin typeface="Calibri" charset="0"/>
                        </a:rPr>
                        <a:t>12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 xmlns:a16="http://schemas.microsoft.com/office/drawing/2014/main" val="10004"/>
                  </a:ext>
                </a:extLst>
              </a:tr>
              <a:tr h="457200">
                <a:tc>
                  <a:txBody>
                    <a:bodyPr/>
                    <a:lstStyle/>
                    <a:p>
                      <a:pPr algn="ctr" fontAlgn="ctr"/>
                      <a:r>
                        <a:rPr lang="en-US" sz="1600" b="1" i="0" u="none" strike="noStrike">
                          <a:solidFill>
                            <a:srgbClr val="000000"/>
                          </a:solidFill>
                          <a:effectLst/>
                          <a:latin typeface="Calibri" charset="0"/>
                        </a:rPr>
                        <a:t>31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charset="0"/>
                        </a:rPr>
                        <a:t>35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600" b="1" i="0" u="none" strike="noStrike">
                          <a:solidFill>
                            <a:srgbClr val="000000"/>
                          </a:solidFill>
                          <a:effectLst/>
                          <a:latin typeface="Calibri" charset="0"/>
                        </a:rPr>
                        <a:t>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1" i="0" u="none" strike="noStrike">
                          <a:solidFill>
                            <a:srgbClr val="000000"/>
                          </a:solidFill>
                          <a:effectLst/>
                          <a:latin typeface="Calibri" charset="0"/>
                        </a:rPr>
                        <a:t>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600" b="1" i="0" u="none" strike="noStrike">
                          <a:solidFill>
                            <a:srgbClr val="000000"/>
                          </a:solidFill>
                          <a:effectLst/>
                          <a:latin typeface="Calibri" charset="0"/>
                        </a:rPr>
                        <a:t>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cs-CZ" sz="1600" b="1" i="0" u="none" strike="noStrike" dirty="0">
                          <a:solidFill>
                            <a:srgbClr val="000000"/>
                          </a:solidFill>
                          <a:effectLst/>
                          <a:latin typeface="Calibri" charset="0"/>
                        </a:rPr>
                        <a:t>36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49669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7" y="216694"/>
            <a:ext cx="2280444" cy="3186906"/>
          </a:xfrm>
        </p:spPr>
        <p:txBody>
          <a:bodyPr anchor="t">
            <a:noAutofit/>
          </a:bodyPr>
          <a:lstStyle/>
          <a:p>
            <a:r>
              <a:rPr lang="pt-PT" sz="2000" dirty="0">
                <a:latin typeface="Roboto" panose="02000000000000000000" pitchFamily="2" charset="0"/>
                <a:ea typeface="Roboto" panose="02000000000000000000" pitchFamily="2" charset="0"/>
              </a:rPr>
              <a:t>Podem  ver-se outros padrões quando o número central de um quadrado mágico ímpar é reduzido a zero (tal como foi feito no quadrado mágico de Luo Shu do </a:t>
            </a:r>
            <a:r>
              <a:rPr lang="pt-PT" sz="2000" i="1" dirty="0">
                <a:latin typeface="Roboto" panose="02000000000000000000" pitchFamily="2" charset="0"/>
                <a:ea typeface="Roboto" panose="02000000000000000000" pitchFamily="2" charset="0"/>
              </a:rPr>
              <a:t>slide</a:t>
            </a:r>
            <a:r>
              <a:rPr lang="pt-PT" sz="2000" dirty="0">
                <a:latin typeface="Roboto" panose="02000000000000000000" pitchFamily="2" charset="0"/>
                <a:ea typeface="Roboto" panose="02000000000000000000" pitchFamily="2" charset="0"/>
              </a:rPr>
              <a:t> 6). </a:t>
            </a:r>
            <a:br>
              <a:rPr lang="pt-PT" sz="2000" dirty="0">
                <a:latin typeface="Roboto" panose="02000000000000000000" pitchFamily="2" charset="0"/>
                <a:ea typeface="Roboto" panose="02000000000000000000" pitchFamily="2" charset="0"/>
              </a:rPr>
            </a:br>
            <a:r>
              <a:rPr lang="pt-PT" sz="2000" dirty="0">
                <a:latin typeface="Roboto" panose="02000000000000000000" pitchFamily="2" charset="0"/>
                <a:ea typeface="Roboto" panose="02000000000000000000" pitchFamily="2" charset="0"/>
              </a:rPr>
              <a:t/>
            </a:r>
            <a:br>
              <a:rPr lang="pt-PT" sz="2000" dirty="0">
                <a:latin typeface="Roboto" panose="02000000000000000000" pitchFamily="2" charset="0"/>
                <a:ea typeface="Roboto" panose="02000000000000000000" pitchFamily="2" charset="0"/>
              </a:rPr>
            </a:br>
            <a:r>
              <a:rPr lang="pt-PT" sz="2000" dirty="0">
                <a:latin typeface="Roboto" panose="02000000000000000000" pitchFamily="2" charset="0"/>
                <a:ea typeface="Roboto" panose="02000000000000000000" pitchFamily="2" charset="0"/>
              </a:rPr>
              <a:t>O que observas?</a:t>
            </a:r>
          </a:p>
        </p:txBody>
      </p:sp>
      <p:graphicFrame>
        <p:nvGraphicFramePr>
          <p:cNvPr id="5" name="Table 4"/>
          <p:cNvGraphicFramePr>
            <a:graphicFrameLocks noGrp="1"/>
          </p:cNvGraphicFramePr>
          <p:nvPr>
            <p:extLst>
              <p:ext uri="{D42A27DB-BD31-4B8C-83A1-F6EECF244321}">
                <p14:modId xmlns:p14="http://schemas.microsoft.com/office/powerpoint/2010/main" val="2092036970"/>
              </p:ext>
            </p:extLst>
          </p:nvPr>
        </p:nvGraphicFramePr>
        <p:xfrm>
          <a:off x="3854053" y="216695"/>
          <a:ext cx="3038870" cy="3098005"/>
        </p:xfrm>
        <a:graphic>
          <a:graphicData uri="http://schemas.openxmlformats.org/drawingml/2006/table">
            <a:tbl>
              <a:tblPr/>
              <a:tblGrid>
                <a:gridCol w="607774">
                  <a:extLst>
                    <a:ext uri="{9D8B030D-6E8A-4147-A177-3AD203B41FA5}">
                      <a16:colId xmlns="" xmlns:a16="http://schemas.microsoft.com/office/drawing/2014/main" val="20000"/>
                    </a:ext>
                  </a:extLst>
                </a:gridCol>
                <a:gridCol w="607774">
                  <a:extLst>
                    <a:ext uri="{9D8B030D-6E8A-4147-A177-3AD203B41FA5}">
                      <a16:colId xmlns="" xmlns:a16="http://schemas.microsoft.com/office/drawing/2014/main" val="20001"/>
                    </a:ext>
                  </a:extLst>
                </a:gridCol>
                <a:gridCol w="607774">
                  <a:extLst>
                    <a:ext uri="{9D8B030D-6E8A-4147-A177-3AD203B41FA5}">
                      <a16:colId xmlns="" xmlns:a16="http://schemas.microsoft.com/office/drawing/2014/main" val="20002"/>
                    </a:ext>
                  </a:extLst>
                </a:gridCol>
                <a:gridCol w="607774">
                  <a:extLst>
                    <a:ext uri="{9D8B030D-6E8A-4147-A177-3AD203B41FA5}">
                      <a16:colId xmlns="" xmlns:a16="http://schemas.microsoft.com/office/drawing/2014/main" val="20003"/>
                    </a:ext>
                  </a:extLst>
                </a:gridCol>
                <a:gridCol w="607774">
                  <a:extLst>
                    <a:ext uri="{9D8B030D-6E8A-4147-A177-3AD203B41FA5}">
                      <a16:colId xmlns="" xmlns:a16="http://schemas.microsoft.com/office/drawing/2014/main" val="20004"/>
                    </a:ext>
                  </a:extLst>
                </a:gridCol>
              </a:tblGrid>
              <a:tr h="619601">
                <a:tc>
                  <a:txBody>
                    <a:bodyPr/>
                    <a:lstStyle/>
                    <a:p>
                      <a:pPr algn="ctr" fontAlgn="ctr"/>
                      <a:r>
                        <a:rPr lang="mr-IN" sz="2000" b="1" i="0" u="none" strike="noStrike">
                          <a:solidFill>
                            <a:srgbClr val="FFFFFF"/>
                          </a:solidFill>
                          <a:effectLst/>
                          <a:latin typeface="Calibri" charset="0"/>
                        </a:rPr>
                        <a:t>-9</a:t>
                      </a:r>
                    </a:p>
                  </a:txBody>
                  <a:tcPr marL="10319" marR="10319" marT="12700" marB="0" anchor="ctr">
                    <a:lnL>
                      <a:noFill/>
                    </a:lnL>
                    <a:lnR>
                      <a:noFill/>
                    </a:lnR>
                    <a:lnT>
                      <a:noFill/>
                    </a:lnT>
                    <a:lnB>
                      <a:noFill/>
                    </a:lnB>
                    <a:solidFill>
                      <a:srgbClr val="00B050"/>
                    </a:solidFill>
                  </a:tcPr>
                </a:tc>
                <a:tc>
                  <a:txBody>
                    <a:bodyPr/>
                    <a:lstStyle/>
                    <a:p>
                      <a:pPr algn="ctr" fontAlgn="ctr"/>
                      <a:r>
                        <a:rPr lang="is-IS" sz="2000" b="1" i="0" u="none" strike="noStrike">
                          <a:solidFill>
                            <a:srgbClr val="000000"/>
                          </a:solidFill>
                          <a:effectLst/>
                          <a:latin typeface="Calibri" charset="0"/>
                        </a:rPr>
                        <a:t>12</a:t>
                      </a:r>
                    </a:p>
                  </a:txBody>
                  <a:tcPr marL="10319" marR="10319" marT="12700" marB="0" anchor="ctr">
                    <a:lnL>
                      <a:noFill/>
                    </a:lnL>
                    <a:lnR>
                      <a:noFill/>
                    </a:lnR>
                    <a:lnT>
                      <a:noFill/>
                    </a:lnT>
                    <a:lnB>
                      <a:noFill/>
                    </a:lnB>
                    <a:solidFill>
                      <a:srgbClr val="833C0C"/>
                    </a:solidFill>
                  </a:tcPr>
                </a:tc>
                <a:tc>
                  <a:txBody>
                    <a:bodyPr/>
                    <a:lstStyle/>
                    <a:p>
                      <a:pPr algn="ctr" fontAlgn="ctr"/>
                      <a:r>
                        <a:rPr lang="en-US" sz="2000" b="1" i="0" u="none" strike="noStrike" dirty="0">
                          <a:solidFill>
                            <a:srgbClr val="000000"/>
                          </a:solidFill>
                          <a:effectLst/>
                          <a:latin typeface="Calibri" charset="0"/>
                        </a:rPr>
                        <a:t>5</a:t>
                      </a:r>
                    </a:p>
                  </a:txBody>
                  <a:tcPr marL="10319" marR="10319" marT="12700" marB="0" anchor="ctr">
                    <a:lnL>
                      <a:noFill/>
                    </a:lnL>
                    <a:lnR>
                      <a:noFill/>
                    </a:lnR>
                    <a:lnT>
                      <a:noFill/>
                    </a:lnT>
                    <a:lnB>
                      <a:noFill/>
                    </a:lnB>
                    <a:solidFill>
                      <a:srgbClr val="FF0000"/>
                    </a:solidFill>
                  </a:tcPr>
                </a:tc>
                <a:tc>
                  <a:txBody>
                    <a:bodyPr/>
                    <a:lstStyle/>
                    <a:p>
                      <a:pPr algn="ctr" fontAlgn="ctr"/>
                      <a:r>
                        <a:rPr lang="mr-IN" sz="2000" b="1" i="0" u="none" strike="noStrike">
                          <a:solidFill>
                            <a:srgbClr val="FFFFFF"/>
                          </a:solidFill>
                          <a:effectLst/>
                          <a:latin typeface="Calibri" charset="0"/>
                        </a:rPr>
                        <a:t>-2</a:t>
                      </a:r>
                    </a:p>
                  </a:txBody>
                  <a:tcPr marL="10319" marR="10319" marT="12700" marB="0" anchor="ctr">
                    <a:lnL>
                      <a:noFill/>
                    </a:lnL>
                    <a:lnR>
                      <a:noFill/>
                    </a:lnR>
                    <a:lnT>
                      <a:noFill/>
                    </a:lnT>
                    <a:lnB>
                      <a:noFill/>
                    </a:lnB>
                    <a:solidFill>
                      <a:srgbClr val="F4B084"/>
                    </a:solidFill>
                  </a:tcPr>
                </a:tc>
                <a:tc>
                  <a:txBody>
                    <a:bodyPr/>
                    <a:lstStyle/>
                    <a:p>
                      <a:pPr algn="ctr" fontAlgn="ctr"/>
                      <a:r>
                        <a:rPr lang="mr-IN" sz="2000" b="1" i="0" u="none" strike="noStrike">
                          <a:solidFill>
                            <a:srgbClr val="FFFFFF"/>
                          </a:solidFill>
                          <a:effectLst/>
                          <a:latin typeface="Calibri" charset="0"/>
                        </a:rPr>
                        <a:t>-6</a:t>
                      </a:r>
                    </a:p>
                  </a:txBody>
                  <a:tcPr marL="10319" marR="10319" marT="12700" marB="0" anchor="ctr">
                    <a:lnL>
                      <a:noFill/>
                    </a:lnL>
                    <a:lnR>
                      <a:noFill/>
                    </a:lnR>
                    <a:lnT>
                      <a:noFill/>
                    </a:lnT>
                    <a:lnB>
                      <a:noFill/>
                    </a:lnB>
                    <a:solidFill>
                      <a:srgbClr val="ED7D31"/>
                    </a:solidFill>
                  </a:tcPr>
                </a:tc>
                <a:extLst>
                  <a:ext uri="{0D108BD9-81ED-4DB2-BD59-A6C34878D82A}">
                    <a16:rowId xmlns="" xmlns:a16="http://schemas.microsoft.com/office/drawing/2014/main" val="10000"/>
                  </a:ext>
                </a:extLst>
              </a:tr>
              <a:tr h="619601">
                <a:tc>
                  <a:txBody>
                    <a:bodyPr/>
                    <a:lstStyle/>
                    <a:p>
                      <a:pPr algn="ctr" fontAlgn="ctr"/>
                      <a:r>
                        <a:rPr lang="en-US" sz="2000" b="1" i="0" u="none" strike="noStrike">
                          <a:solidFill>
                            <a:srgbClr val="000000"/>
                          </a:solidFill>
                          <a:effectLst/>
                          <a:latin typeface="Calibri" charset="0"/>
                        </a:rPr>
                        <a:t>1</a:t>
                      </a:r>
                    </a:p>
                  </a:txBody>
                  <a:tcPr marL="10319" marR="10319" marT="12700" marB="0" anchor="ctr">
                    <a:lnL>
                      <a:noFill/>
                    </a:lnL>
                    <a:lnR>
                      <a:noFill/>
                    </a:lnR>
                    <a:lnT>
                      <a:noFill/>
                    </a:lnT>
                    <a:lnB>
                      <a:noFill/>
                    </a:lnB>
                    <a:solidFill>
                      <a:srgbClr val="FFFF00"/>
                    </a:solidFill>
                  </a:tcPr>
                </a:tc>
                <a:tc>
                  <a:txBody>
                    <a:bodyPr/>
                    <a:lstStyle/>
                    <a:p>
                      <a:pPr algn="ctr" fontAlgn="ctr"/>
                      <a:r>
                        <a:rPr lang="en-US" sz="2000" b="1" i="0" u="none" strike="noStrike">
                          <a:solidFill>
                            <a:srgbClr val="000000"/>
                          </a:solidFill>
                          <a:effectLst/>
                          <a:latin typeface="Calibri" charset="0"/>
                        </a:rPr>
                        <a:t>7</a:t>
                      </a:r>
                    </a:p>
                  </a:txBody>
                  <a:tcPr marL="10319" marR="10319" marT="12700" marB="0" anchor="ctr">
                    <a:lnL>
                      <a:noFill/>
                    </a:lnL>
                    <a:lnR>
                      <a:noFill/>
                    </a:lnR>
                    <a:lnT>
                      <a:noFill/>
                    </a:lnT>
                    <a:lnB>
                      <a:noFill/>
                    </a:lnB>
                    <a:solidFill>
                      <a:srgbClr val="92D050"/>
                    </a:solidFill>
                  </a:tcPr>
                </a:tc>
                <a:tc>
                  <a:txBody>
                    <a:bodyPr/>
                    <a:lstStyle/>
                    <a:p>
                      <a:pPr algn="ctr" fontAlgn="ctr"/>
                      <a:r>
                        <a:rPr lang="mr-IN" sz="2000" b="1" i="0" u="none" strike="noStrike">
                          <a:solidFill>
                            <a:srgbClr val="FFFFFF"/>
                          </a:solidFill>
                          <a:effectLst/>
                          <a:latin typeface="Calibri" charset="0"/>
                        </a:rPr>
                        <a:t>-11</a:t>
                      </a:r>
                    </a:p>
                  </a:txBody>
                  <a:tcPr marL="10319" marR="10319" marT="12700" marB="0" anchor="ctr">
                    <a:lnL>
                      <a:noFill/>
                    </a:lnL>
                    <a:lnR>
                      <a:noFill/>
                    </a:lnR>
                    <a:lnT>
                      <a:noFill/>
                    </a:lnT>
                    <a:lnB>
                      <a:noFill/>
                    </a:lnB>
                    <a:solidFill>
                      <a:srgbClr val="C00000"/>
                    </a:solidFill>
                  </a:tcPr>
                </a:tc>
                <a:tc>
                  <a:txBody>
                    <a:bodyPr/>
                    <a:lstStyle/>
                    <a:p>
                      <a:pPr algn="ctr" fontAlgn="ctr"/>
                      <a:r>
                        <a:rPr lang="en-US" sz="2000" b="1" i="0" u="none" strike="noStrike">
                          <a:solidFill>
                            <a:srgbClr val="000000"/>
                          </a:solidFill>
                          <a:effectLst/>
                          <a:latin typeface="Calibri" charset="0"/>
                        </a:rPr>
                        <a:t>4</a:t>
                      </a:r>
                    </a:p>
                  </a:txBody>
                  <a:tcPr marL="10319" marR="10319" marT="12700" marB="0" anchor="ctr">
                    <a:lnL>
                      <a:noFill/>
                    </a:lnL>
                    <a:lnR>
                      <a:noFill/>
                    </a:lnR>
                    <a:lnT>
                      <a:noFill/>
                    </a:lnT>
                    <a:lnB>
                      <a:noFill/>
                    </a:lnB>
                    <a:solidFill>
                      <a:srgbClr val="FFC000"/>
                    </a:solidFill>
                  </a:tcPr>
                </a:tc>
                <a:tc>
                  <a:txBody>
                    <a:bodyPr/>
                    <a:lstStyle/>
                    <a:p>
                      <a:pPr algn="ctr" fontAlgn="ctr"/>
                      <a:r>
                        <a:rPr lang="mr-IN" sz="2000" b="1" i="0" u="none" strike="noStrike">
                          <a:solidFill>
                            <a:srgbClr val="FFFFFF"/>
                          </a:solidFill>
                          <a:effectLst/>
                          <a:latin typeface="Calibri" charset="0"/>
                        </a:rPr>
                        <a:t>-1</a:t>
                      </a:r>
                    </a:p>
                  </a:txBody>
                  <a:tcPr marL="10319" marR="10319" marT="12700" marB="0" anchor="ctr">
                    <a:lnL>
                      <a:noFill/>
                    </a:lnL>
                    <a:lnR>
                      <a:noFill/>
                    </a:lnR>
                    <a:lnT>
                      <a:noFill/>
                    </a:lnT>
                    <a:lnB>
                      <a:noFill/>
                    </a:lnB>
                    <a:solidFill>
                      <a:srgbClr val="FFFF00"/>
                    </a:solidFill>
                  </a:tcPr>
                </a:tc>
                <a:extLst>
                  <a:ext uri="{0D108BD9-81ED-4DB2-BD59-A6C34878D82A}">
                    <a16:rowId xmlns="" xmlns:a16="http://schemas.microsoft.com/office/drawing/2014/main" val="10001"/>
                  </a:ext>
                </a:extLst>
              </a:tr>
              <a:tr h="619601">
                <a:tc>
                  <a:txBody>
                    <a:bodyPr/>
                    <a:lstStyle/>
                    <a:p>
                      <a:pPr algn="ctr" fontAlgn="ctr"/>
                      <a:r>
                        <a:rPr lang="mr-IN" sz="2000" b="1" i="0" u="none" strike="noStrike">
                          <a:solidFill>
                            <a:srgbClr val="FFFFFF"/>
                          </a:solidFill>
                          <a:effectLst/>
                          <a:latin typeface="Calibri" charset="0"/>
                        </a:rPr>
                        <a:t>-8</a:t>
                      </a:r>
                    </a:p>
                  </a:txBody>
                  <a:tcPr marL="10319" marR="10319" marT="12700" marB="0" anchor="ctr">
                    <a:lnL>
                      <a:noFill/>
                    </a:lnL>
                    <a:lnR>
                      <a:noFill/>
                    </a:lnR>
                    <a:lnT>
                      <a:noFill/>
                    </a:lnT>
                    <a:lnB>
                      <a:noFill/>
                    </a:lnB>
                    <a:solidFill>
                      <a:srgbClr val="24CA93"/>
                    </a:solidFill>
                  </a:tcPr>
                </a:tc>
                <a:tc>
                  <a:txBody>
                    <a:bodyPr/>
                    <a:lstStyle/>
                    <a:p>
                      <a:pPr algn="ctr" fontAlgn="ctr"/>
                      <a:r>
                        <a:rPr lang="mr-IN" sz="2000" b="1" i="0" u="none" strike="noStrike">
                          <a:solidFill>
                            <a:srgbClr val="FFFFFF"/>
                          </a:solidFill>
                          <a:effectLst/>
                          <a:latin typeface="Calibri" charset="0"/>
                        </a:rPr>
                        <a:t>-3</a:t>
                      </a:r>
                    </a:p>
                  </a:txBody>
                  <a:tcPr marL="10319" marR="10319" marT="12700" marB="0" anchor="ctr">
                    <a:lnL>
                      <a:noFill/>
                    </a:lnL>
                    <a:lnR>
                      <a:noFill/>
                    </a:lnR>
                    <a:lnT>
                      <a:noFill/>
                    </a:lnT>
                    <a:lnB>
                      <a:noFill/>
                    </a:lnB>
                    <a:solidFill>
                      <a:srgbClr val="2FFFB8"/>
                    </a:solidFill>
                  </a:tcPr>
                </a:tc>
                <a:tc>
                  <a:txBody>
                    <a:bodyPr/>
                    <a:lstStyle/>
                    <a:p>
                      <a:pPr algn="ctr" fontAlgn="ctr"/>
                      <a:r>
                        <a:rPr lang="en-US" sz="2000" b="1" i="0" u="none" strike="noStrike">
                          <a:solidFill>
                            <a:srgbClr val="000000"/>
                          </a:solidFill>
                          <a:effectLst/>
                          <a:latin typeface="Calibri" charset="0"/>
                        </a:rPr>
                        <a:t>0</a:t>
                      </a:r>
                    </a:p>
                  </a:txBody>
                  <a:tcPr marL="10319" marR="10319" marT="12700" marB="0" anchor="ctr">
                    <a:lnL>
                      <a:noFill/>
                    </a:lnL>
                    <a:lnR>
                      <a:noFill/>
                    </a:lnR>
                    <a:lnT>
                      <a:noFill/>
                    </a:lnT>
                    <a:lnB>
                      <a:noFill/>
                    </a:lnB>
                  </a:tcPr>
                </a:tc>
                <a:tc>
                  <a:txBody>
                    <a:bodyPr/>
                    <a:lstStyle/>
                    <a:p>
                      <a:pPr algn="ctr" fontAlgn="ctr"/>
                      <a:r>
                        <a:rPr lang="en-US" sz="2000" b="1" i="0" u="none" strike="noStrike">
                          <a:solidFill>
                            <a:srgbClr val="000000"/>
                          </a:solidFill>
                          <a:effectLst/>
                          <a:latin typeface="Calibri" charset="0"/>
                        </a:rPr>
                        <a:t>3</a:t>
                      </a:r>
                    </a:p>
                  </a:txBody>
                  <a:tcPr marL="10319" marR="10319" marT="12700" marB="0" anchor="ctr">
                    <a:lnL>
                      <a:noFill/>
                    </a:lnL>
                    <a:lnR>
                      <a:noFill/>
                    </a:lnR>
                    <a:lnT>
                      <a:noFill/>
                    </a:lnT>
                    <a:lnB>
                      <a:noFill/>
                    </a:lnB>
                    <a:solidFill>
                      <a:srgbClr val="2FFFB8"/>
                    </a:solidFill>
                  </a:tcPr>
                </a:tc>
                <a:tc>
                  <a:txBody>
                    <a:bodyPr/>
                    <a:lstStyle/>
                    <a:p>
                      <a:pPr algn="ctr" fontAlgn="ctr"/>
                      <a:r>
                        <a:rPr lang="en-US" sz="2000" b="1" i="0" u="none" strike="noStrike">
                          <a:solidFill>
                            <a:srgbClr val="000000"/>
                          </a:solidFill>
                          <a:effectLst/>
                          <a:latin typeface="Calibri" charset="0"/>
                        </a:rPr>
                        <a:t>8</a:t>
                      </a:r>
                    </a:p>
                  </a:txBody>
                  <a:tcPr marL="10319" marR="10319" marT="12700" marB="0" anchor="ctr">
                    <a:lnL>
                      <a:noFill/>
                    </a:lnL>
                    <a:lnR>
                      <a:noFill/>
                    </a:lnR>
                    <a:lnT>
                      <a:noFill/>
                    </a:lnT>
                    <a:lnB>
                      <a:noFill/>
                    </a:lnB>
                    <a:solidFill>
                      <a:srgbClr val="24CA93"/>
                    </a:solidFill>
                  </a:tcPr>
                </a:tc>
                <a:extLst>
                  <a:ext uri="{0D108BD9-81ED-4DB2-BD59-A6C34878D82A}">
                    <a16:rowId xmlns="" xmlns:a16="http://schemas.microsoft.com/office/drawing/2014/main" val="10002"/>
                  </a:ext>
                </a:extLst>
              </a:tr>
              <a:tr h="619601">
                <a:tc>
                  <a:txBody>
                    <a:bodyPr/>
                    <a:lstStyle/>
                    <a:p>
                      <a:pPr algn="ctr" fontAlgn="ctr"/>
                      <a:r>
                        <a:rPr lang="en-US" sz="2000" b="1" i="0" u="none" strike="noStrike">
                          <a:solidFill>
                            <a:srgbClr val="000000"/>
                          </a:solidFill>
                          <a:effectLst/>
                          <a:latin typeface="Calibri" charset="0"/>
                        </a:rPr>
                        <a:t>10</a:t>
                      </a:r>
                    </a:p>
                  </a:txBody>
                  <a:tcPr marL="10319" marR="10319" marT="12700" marB="0" anchor="ctr">
                    <a:lnL>
                      <a:noFill/>
                    </a:lnL>
                    <a:lnR>
                      <a:noFill/>
                    </a:lnR>
                    <a:lnT>
                      <a:noFill/>
                    </a:lnT>
                    <a:lnB>
                      <a:noFill/>
                    </a:lnB>
                    <a:solidFill>
                      <a:srgbClr val="002060"/>
                    </a:solidFill>
                  </a:tcPr>
                </a:tc>
                <a:tc>
                  <a:txBody>
                    <a:bodyPr/>
                    <a:lstStyle/>
                    <a:p>
                      <a:pPr algn="ctr" fontAlgn="ctr"/>
                      <a:r>
                        <a:rPr lang="mr-IN" sz="2000" b="1" i="0" u="none" strike="noStrike">
                          <a:solidFill>
                            <a:srgbClr val="FFFFFF"/>
                          </a:solidFill>
                          <a:effectLst/>
                          <a:latin typeface="Calibri" charset="0"/>
                        </a:rPr>
                        <a:t>-4</a:t>
                      </a:r>
                    </a:p>
                  </a:txBody>
                  <a:tcPr marL="10319" marR="10319" marT="12700" marB="0" anchor="ctr">
                    <a:lnL>
                      <a:noFill/>
                    </a:lnL>
                    <a:lnR>
                      <a:noFill/>
                    </a:lnR>
                    <a:lnT>
                      <a:noFill/>
                    </a:lnT>
                    <a:lnB>
                      <a:noFill/>
                    </a:lnB>
                    <a:solidFill>
                      <a:srgbClr val="FFC000"/>
                    </a:solidFill>
                  </a:tcPr>
                </a:tc>
                <a:tc>
                  <a:txBody>
                    <a:bodyPr/>
                    <a:lstStyle/>
                    <a:p>
                      <a:pPr algn="ctr" fontAlgn="ctr"/>
                      <a:r>
                        <a:rPr lang="cs-CZ" sz="2000" b="1" i="0" u="none" strike="noStrike">
                          <a:solidFill>
                            <a:srgbClr val="000000"/>
                          </a:solidFill>
                          <a:effectLst/>
                          <a:latin typeface="Calibri" charset="0"/>
                        </a:rPr>
                        <a:t>11</a:t>
                      </a:r>
                    </a:p>
                  </a:txBody>
                  <a:tcPr marL="10319" marR="10319" marT="12700" marB="0" anchor="ctr">
                    <a:lnL>
                      <a:noFill/>
                    </a:lnL>
                    <a:lnR>
                      <a:noFill/>
                    </a:lnR>
                    <a:lnT>
                      <a:noFill/>
                    </a:lnT>
                    <a:lnB>
                      <a:noFill/>
                    </a:lnB>
                    <a:solidFill>
                      <a:srgbClr val="C00000"/>
                    </a:solidFill>
                  </a:tcPr>
                </a:tc>
                <a:tc>
                  <a:txBody>
                    <a:bodyPr/>
                    <a:lstStyle/>
                    <a:p>
                      <a:pPr algn="ctr" fontAlgn="ctr"/>
                      <a:r>
                        <a:rPr lang="mr-IN" sz="2000" b="1" i="0" u="none" strike="noStrike">
                          <a:solidFill>
                            <a:srgbClr val="FFFFFF"/>
                          </a:solidFill>
                          <a:effectLst/>
                          <a:latin typeface="Calibri" charset="0"/>
                        </a:rPr>
                        <a:t>-7</a:t>
                      </a:r>
                    </a:p>
                  </a:txBody>
                  <a:tcPr marL="10319" marR="10319" marT="12700" marB="0" anchor="ctr">
                    <a:lnL>
                      <a:noFill/>
                    </a:lnL>
                    <a:lnR>
                      <a:noFill/>
                    </a:lnR>
                    <a:lnT>
                      <a:noFill/>
                    </a:lnT>
                    <a:lnB>
                      <a:noFill/>
                    </a:lnB>
                    <a:solidFill>
                      <a:srgbClr val="92D050"/>
                    </a:solidFill>
                  </a:tcPr>
                </a:tc>
                <a:tc>
                  <a:txBody>
                    <a:bodyPr/>
                    <a:lstStyle/>
                    <a:p>
                      <a:pPr algn="ctr" fontAlgn="ctr"/>
                      <a:r>
                        <a:rPr lang="mr-IN" sz="2000" b="1" i="0" u="none" strike="noStrike">
                          <a:solidFill>
                            <a:srgbClr val="FFFFFF"/>
                          </a:solidFill>
                          <a:effectLst/>
                          <a:latin typeface="Calibri" charset="0"/>
                        </a:rPr>
                        <a:t>-10</a:t>
                      </a:r>
                    </a:p>
                  </a:txBody>
                  <a:tcPr marL="10319" marR="10319" marT="12700" marB="0" anchor="ctr">
                    <a:lnL>
                      <a:noFill/>
                    </a:lnL>
                    <a:lnR>
                      <a:noFill/>
                    </a:lnR>
                    <a:lnT>
                      <a:noFill/>
                    </a:lnT>
                    <a:lnB>
                      <a:noFill/>
                    </a:lnB>
                    <a:solidFill>
                      <a:srgbClr val="002060"/>
                    </a:solidFill>
                  </a:tcPr>
                </a:tc>
                <a:extLst>
                  <a:ext uri="{0D108BD9-81ED-4DB2-BD59-A6C34878D82A}">
                    <a16:rowId xmlns="" xmlns:a16="http://schemas.microsoft.com/office/drawing/2014/main" val="10003"/>
                  </a:ext>
                </a:extLst>
              </a:tr>
              <a:tr h="619601">
                <a:tc>
                  <a:txBody>
                    <a:bodyPr/>
                    <a:lstStyle/>
                    <a:p>
                      <a:pPr algn="ctr" fontAlgn="ctr"/>
                      <a:r>
                        <a:rPr lang="en-US" sz="2000" b="1" i="0" u="none" strike="noStrike">
                          <a:solidFill>
                            <a:srgbClr val="000000"/>
                          </a:solidFill>
                          <a:effectLst/>
                          <a:latin typeface="Calibri" charset="0"/>
                        </a:rPr>
                        <a:t>6</a:t>
                      </a:r>
                    </a:p>
                  </a:txBody>
                  <a:tcPr marL="10319" marR="10319" marT="12700" marB="0" anchor="ctr">
                    <a:lnL>
                      <a:noFill/>
                    </a:lnL>
                    <a:lnR>
                      <a:noFill/>
                    </a:lnR>
                    <a:lnT>
                      <a:noFill/>
                    </a:lnT>
                    <a:lnB>
                      <a:noFill/>
                    </a:lnB>
                    <a:solidFill>
                      <a:srgbClr val="ED7D31"/>
                    </a:solidFill>
                  </a:tcPr>
                </a:tc>
                <a:tc>
                  <a:txBody>
                    <a:bodyPr/>
                    <a:lstStyle/>
                    <a:p>
                      <a:pPr algn="ctr" fontAlgn="ctr"/>
                      <a:r>
                        <a:rPr lang="mr-IN" sz="2000" b="1" i="0" u="none" strike="noStrike">
                          <a:solidFill>
                            <a:srgbClr val="FFFFFF"/>
                          </a:solidFill>
                          <a:effectLst/>
                          <a:latin typeface="Calibri" charset="0"/>
                        </a:rPr>
                        <a:t>-12</a:t>
                      </a:r>
                    </a:p>
                  </a:txBody>
                  <a:tcPr marL="10319" marR="10319" marT="12700" marB="0" anchor="ctr">
                    <a:lnL>
                      <a:noFill/>
                    </a:lnL>
                    <a:lnR>
                      <a:noFill/>
                    </a:lnR>
                    <a:lnT>
                      <a:noFill/>
                    </a:lnT>
                    <a:lnB>
                      <a:noFill/>
                    </a:lnB>
                    <a:solidFill>
                      <a:srgbClr val="833C0C"/>
                    </a:solidFill>
                  </a:tcPr>
                </a:tc>
                <a:tc>
                  <a:txBody>
                    <a:bodyPr/>
                    <a:lstStyle/>
                    <a:p>
                      <a:pPr algn="ctr" fontAlgn="ctr"/>
                      <a:r>
                        <a:rPr lang="mr-IN" sz="2000" b="1" i="0" u="none" strike="noStrike">
                          <a:solidFill>
                            <a:srgbClr val="FFFFFF"/>
                          </a:solidFill>
                          <a:effectLst/>
                          <a:latin typeface="Calibri" charset="0"/>
                        </a:rPr>
                        <a:t>-5</a:t>
                      </a:r>
                    </a:p>
                  </a:txBody>
                  <a:tcPr marL="10319" marR="10319" marT="12700" marB="0" anchor="ctr">
                    <a:lnL>
                      <a:noFill/>
                    </a:lnL>
                    <a:lnR>
                      <a:noFill/>
                    </a:lnR>
                    <a:lnT>
                      <a:noFill/>
                    </a:lnT>
                    <a:lnB>
                      <a:noFill/>
                    </a:lnB>
                    <a:solidFill>
                      <a:srgbClr val="FF0000"/>
                    </a:solidFill>
                  </a:tcPr>
                </a:tc>
                <a:tc>
                  <a:txBody>
                    <a:bodyPr/>
                    <a:lstStyle/>
                    <a:p>
                      <a:pPr algn="ctr" fontAlgn="ctr"/>
                      <a:r>
                        <a:rPr lang="is-IS" sz="2000" b="1" i="0" u="none" strike="noStrike">
                          <a:solidFill>
                            <a:srgbClr val="000000"/>
                          </a:solidFill>
                          <a:effectLst/>
                          <a:latin typeface="Calibri" charset="0"/>
                        </a:rPr>
                        <a:t>2</a:t>
                      </a:r>
                    </a:p>
                  </a:txBody>
                  <a:tcPr marL="10319" marR="10319" marT="12700" marB="0" anchor="ctr">
                    <a:lnL>
                      <a:noFill/>
                    </a:lnL>
                    <a:lnR>
                      <a:noFill/>
                    </a:lnR>
                    <a:lnT>
                      <a:noFill/>
                    </a:lnT>
                    <a:lnB>
                      <a:noFill/>
                    </a:lnB>
                    <a:solidFill>
                      <a:srgbClr val="F4B084"/>
                    </a:solidFill>
                  </a:tcPr>
                </a:tc>
                <a:tc>
                  <a:txBody>
                    <a:bodyPr/>
                    <a:lstStyle/>
                    <a:p>
                      <a:pPr algn="ctr" fontAlgn="ctr"/>
                      <a:r>
                        <a:rPr lang="en-US" sz="2000" b="1" i="0" u="none" strike="noStrike" dirty="0">
                          <a:solidFill>
                            <a:srgbClr val="000000"/>
                          </a:solidFill>
                          <a:effectLst/>
                          <a:latin typeface="Calibri" charset="0"/>
                        </a:rPr>
                        <a:t>9</a:t>
                      </a:r>
                    </a:p>
                  </a:txBody>
                  <a:tcPr marL="10319" marR="10319" marT="12700" marB="0" anchor="ctr">
                    <a:lnL>
                      <a:noFill/>
                    </a:lnL>
                    <a:lnR>
                      <a:noFill/>
                    </a:lnR>
                    <a:lnT>
                      <a:noFill/>
                    </a:lnT>
                    <a:lnB>
                      <a:noFill/>
                    </a:lnB>
                    <a:solidFill>
                      <a:srgbClr val="00B050"/>
                    </a:solidFill>
                  </a:tcPr>
                </a:tc>
                <a:extLst>
                  <a:ext uri="{0D108BD9-81ED-4DB2-BD59-A6C34878D82A}">
                    <a16:rowId xmlns="" xmlns:a16="http://schemas.microsoft.com/office/drawing/2014/main"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76202072"/>
              </p:ext>
            </p:extLst>
          </p:nvPr>
        </p:nvGraphicFramePr>
        <p:xfrm>
          <a:off x="6304756" y="3645694"/>
          <a:ext cx="2847976" cy="2882108"/>
        </p:xfrm>
        <a:graphic>
          <a:graphicData uri="http://schemas.openxmlformats.org/drawingml/2006/table">
            <a:tbl>
              <a:tblPr/>
              <a:tblGrid>
                <a:gridCol w="711994">
                  <a:extLst>
                    <a:ext uri="{9D8B030D-6E8A-4147-A177-3AD203B41FA5}">
                      <a16:colId xmlns="" xmlns:a16="http://schemas.microsoft.com/office/drawing/2014/main" val="20000"/>
                    </a:ext>
                  </a:extLst>
                </a:gridCol>
                <a:gridCol w="711994">
                  <a:extLst>
                    <a:ext uri="{9D8B030D-6E8A-4147-A177-3AD203B41FA5}">
                      <a16:colId xmlns="" xmlns:a16="http://schemas.microsoft.com/office/drawing/2014/main" val="20001"/>
                    </a:ext>
                  </a:extLst>
                </a:gridCol>
                <a:gridCol w="711994">
                  <a:extLst>
                    <a:ext uri="{9D8B030D-6E8A-4147-A177-3AD203B41FA5}">
                      <a16:colId xmlns="" xmlns:a16="http://schemas.microsoft.com/office/drawing/2014/main" val="20002"/>
                    </a:ext>
                  </a:extLst>
                </a:gridCol>
                <a:gridCol w="711994">
                  <a:extLst>
                    <a:ext uri="{9D8B030D-6E8A-4147-A177-3AD203B41FA5}">
                      <a16:colId xmlns="" xmlns:a16="http://schemas.microsoft.com/office/drawing/2014/main" val="20003"/>
                    </a:ext>
                  </a:extLst>
                </a:gridCol>
              </a:tblGrid>
              <a:tr h="720527">
                <a:tc>
                  <a:txBody>
                    <a:bodyPr/>
                    <a:lstStyle/>
                    <a:p>
                      <a:pPr algn="ctr" fontAlgn="ctr"/>
                      <a:r>
                        <a:rPr lang="en-US" sz="2000" b="1" i="0" u="none" strike="noStrike" dirty="0">
                          <a:solidFill>
                            <a:srgbClr val="000000"/>
                          </a:solidFill>
                          <a:effectLst/>
                          <a:latin typeface="Calibri" charset="0"/>
                        </a:rPr>
                        <a:t>1</a:t>
                      </a:r>
                    </a:p>
                  </a:txBody>
                  <a:tcPr marL="10319" marR="10319" marT="12700" marB="0" anchor="ctr">
                    <a:lnL>
                      <a:noFill/>
                    </a:lnL>
                    <a:lnR>
                      <a:noFill/>
                    </a:lnR>
                    <a:lnT>
                      <a:noFill/>
                    </a:lnT>
                    <a:lnB>
                      <a:noFill/>
                    </a:lnB>
                    <a:solidFill>
                      <a:srgbClr val="FFD966"/>
                    </a:solidFill>
                  </a:tcPr>
                </a:tc>
                <a:tc>
                  <a:txBody>
                    <a:bodyPr/>
                    <a:lstStyle/>
                    <a:p>
                      <a:pPr algn="ctr" fontAlgn="ctr"/>
                      <a:r>
                        <a:rPr lang="mr-IN" sz="2000" b="1" i="0" u="none" strike="noStrike">
                          <a:solidFill>
                            <a:srgbClr val="FFFFFF"/>
                          </a:solidFill>
                          <a:effectLst/>
                          <a:latin typeface="Calibri" charset="0"/>
                        </a:rPr>
                        <a:t>-3</a:t>
                      </a:r>
                    </a:p>
                  </a:txBody>
                  <a:tcPr marL="10319" marR="10319" marT="12700" marB="0" anchor="ctr">
                    <a:lnL>
                      <a:noFill/>
                    </a:lnL>
                    <a:lnR>
                      <a:noFill/>
                    </a:lnR>
                    <a:lnT>
                      <a:noFill/>
                    </a:lnT>
                    <a:lnB>
                      <a:noFill/>
                    </a:lnB>
                    <a:solidFill>
                      <a:srgbClr val="FFFF00"/>
                    </a:solidFill>
                  </a:tcPr>
                </a:tc>
                <a:tc>
                  <a:txBody>
                    <a:bodyPr/>
                    <a:lstStyle/>
                    <a:p>
                      <a:pPr algn="ctr" fontAlgn="ctr"/>
                      <a:r>
                        <a:rPr lang="cs-CZ" sz="2000" b="1" i="0" u="none" strike="noStrike">
                          <a:solidFill>
                            <a:srgbClr val="000000"/>
                          </a:solidFill>
                          <a:effectLst/>
                          <a:latin typeface="Calibri" charset="0"/>
                        </a:rPr>
                        <a:t>11</a:t>
                      </a:r>
                    </a:p>
                  </a:txBody>
                  <a:tcPr marL="10319" marR="10319" marT="12700" marB="0" anchor="ctr">
                    <a:lnL>
                      <a:noFill/>
                    </a:lnL>
                    <a:lnR>
                      <a:noFill/>
                    </a:lnR>
                    <a:lnT>
                      <a:noFill/>
                    </a:lnT>
                    <a:lnB>
                      <a:noFill/>
                    </a:lnB>
                    <a:solidFill>
                      <a:srgbClr val="548235"/>
                    </a:solidFill>
                  </a:tcPr>
                </a:tc>
                <a:tc>
                  <a:txBody>
                    <a:bodyPr/>
                    <a:lstStyle/>
                    <a:p>
                      <a:pPr algn="ctr" fontAlgn="ctr"/>
                      <a:r>
                        <a:rPr lang="mr-IN" sz="2000" b="1" i="0" u="none" strike="noStrike">
                          <a:solidFill>
                            <a:srgbClr val="FFFFFF"/>
                          </a:solidFill>
                          <a:effectLst/>
                          <a:latin typeface="Calibri" charset="0"/>
                        </a:rPr>
                        <a:t>-9</a:t>
                      </a:r>
                    </a:p>
                  </a:txBody>
                  <a:tcPr marL="10319" marR="10319" marT="12700" marB="0" anchor="ctr">
                    <a:lnL>
                      <a:noFill/>
                    </a:lnL>
                    <a:lnR>
                      <a:noFill/>
                    </a:lnR>
                    <a:lnT>
                      <a:noFill/>
                    </a:lnT>
                    <a:lnB>
                      <a:noFill/>
                    </a:lnB>
                    <a:solidFill>
                      <a:srgbClr val="C65911"/>
                    </a:solidFill>
                  </a:tcPr>
                </a:tc>
                <a:extLst>
                  <a:ext uri="{0D108BD9-81ED-4DB2-BD59-A6C34878D82A}">
                    <a16:rowId xmlns="" xmlns:a16="http://schemas.microsoft.com/office/drawing/2014/main" val="10000"/>
                  </a:ext>
                </a:extLst>
              </a:tr>
              <a:tr h="720527">
                <a:tc>
                  <a:txBody>
                    <a:bodyPr/>
                    <a:lstStyle/>
                    <a:p>
                      <a:pPr algn="ctr" fontAlgn="ctr"/>
                      <a:r>
                        <a:rPr lang="mr-IN" sz="2000" b="1" i="0" u="none" strike="noStrike" dirty="0">
                          <a:solidFill>
                            <a:srgbClr val="FFFFFF"/>
                          </a:solidFill>
                          <a:effectLst/>
                          <a:latin typeface="Calibri" charset="0"/>
                        </a:rPr>
                        <a:t>-5</a:t>
                      </a:r>
                    </a:p>
                  </a:txBody>
                  <a:tcPr marL="10319" marR="10319" marT="12700" marB="0" anchor="ctr">
                    <a:lnL>
                      <a:noFill/>
                    </a:lnL>
                    <a:lnR>
                      <a:noFill/>
                    </a:lnR>
                    <a:lnT>
                      <a:noFill/>
                    </a:lnT>
                    <a:lnB>
                      <a:noFill/>
                    </a:lnB>
                    <a:solidFill>
                      <a:srgbClr val="FF62B4"/>
                    </a:solidFill>
                  </a:tcPr>
                </a:tc>
                <a:tc>
                  <a:txBody>
                    <a:bodyPr/>
                    <a:lstStyle/>
                    <a:p>
                      <a:pPr algn="ctr" fontAlgn="ctr"/>
                      <a:r>
                        <a:rPr lang="en-US" sz="2000" b="1" i="0" u="none" strike="noStrike">
                          <a:solidFill>
                            <a:srgbClr val="000000"/>
                          </a:solidFill>
                          <a:effectLst/>
                          <a:latin typeface="Calibri" charset="0"/>
                        </a:rPr>
                        <a:t>7</a:t>
                      </a:r>
                    </a:p>
                  </a:txBody>
                  <a:tcPr marL="10319" marR="10319" marT="12700" marB="0" anchor="ctr">
                    <a:lnL>
                      <a:noFill/>
                    </a:lnL>
                    <a:lnR>
                      <a:noFill/>
                    </a:lnR>
                    <a:lnT>
                      <a:noFill/>
                    </a:lnT>
                    <a:lnB>
                      <a:noFill/>
                    </a:lnB>
                    <a:solidFill>
                      <a:srgbClr val="806000"/>
                    </a:solidFill>
                  </a:tcPr>
                </a:tc>
                <a:tc>
                  <a:txBody>
                    <a:bodyPr/>
                    <a:lstStyle/>
                    <a:p>
                      <a:pPr algn="ctr" fontAlgn="ctr"/>
                      <a:r>
                        <a:rPr lang="mr-IN" sz="2000" b="1" i="0" u="none" strike="noStrike">
                          <a:solidFill>
                            <a:srgbClr val="FFFFFF"/>
                          </a:solidFill>
                          <a:effectLst/>
                          <a:latin typeface="Calibri" charset="0"/>
                        </a:rPr>
                        <a:t>-15</a:t>
                      </a:r>
                    </a:p>
                  </a:txBody>
                  <a:tcPr marL="10319" marR="10319" marT="12700" marB="0" anchor="ctr">
                    <a:lnL>
                      <a:noFill/>
                    </a:lnL>
                    <a:lnR>
                      <a:noFill/>
                    </a:lnR>
                    <a:lnT>
                      <a:noFill/>
                    </a:lnT>
                    <a:lnB>
                      <a:noFill/>
                    </a:lnB>
                    <a:solidFill>
                      <a:srgbClr val="833C0C"/>
                    </a:solidFill>
                  </a:tcPr>
                </a:tc>
                <a:tc>
                  <a:txBody>
                    <a:bodyPr/>
                    <a:lstStyle/>
                    <a:p>
                      <a:pPr algn="ctr" fontAlgn="ctr"/>
                      <a:r>
                        <a:rPr lang="is-IS" sz="2000" b="1" i="0" u="none" strike="noStrike">
                          <a:solidFill>
                            <a:srgbClr val="000000"/>
                          </a:solidFill>
                          <a:effectLst/>
                          <a:latin typeface="Calibri" charset="0"/>
                        </a:rPr>
                        <a:t>13</a:t>
                      </a:r>
                    </a:p>
                  </a:txBody>
                  <a:tcPr marL="10319" marR="10319" marT="12700" marB="0" anchor="ctr">
                    <a:lnL>
                      <a:noFill/>
                    </a:lnL>
                    <a:lnR>
                      <a:noFill/>
                    </a:lnR>
                    <a:lnT>
                      <a:noFill/>
                    </a:lnT>
                    <a:lnB>
                      <a:noFill/>
                    </a:lnB>
                    <a:solidFill>
                      <a:srgbClr val="305496"/>
                    </a:solidFill>
                  </a:tcPr>
                </a:tc>
                <a:extLst>
                  <a:ext uri="{0D108BD9-81ED-4DB2-BD59-A6C34878D82A}">
                    <a16:rowId xmlns="" xmlns:a16="http://schemas.microsoft.com/office/drawing/2014/main" val="10001"/>
                  </a:ext>
                </a:extLst>
              </a:tr>
              <a:tr h="720527">
                <a:tc>
                  <a:txBody>
                    <a:bodyPr/>
                    <a:lstStyle/>
                    <a:p>
                      <a:pPr algn="ctr" fontAlgn="ctr"/>
                      <a:r>
                        <a:rPr lang="mr-IN" sz="2000" b="1" i="0" u="none" strike="noStrike">
                          <a:solidFill>
                            <a:srgbClr val="FFFFFF"/>
                          </a:solidFill>
                          <a:effectLst/>
                          <a:latin typeface="Calibri" charset="0"/>
                        </a:rPr>
                        <a:t>-11</a:t>
                      </a:r>
                    </a:p>
                  </a:txBody>
                  <a:tcPr marL="10319" marR="10319" marT="12700" marB="0" anchor="ctr">
                    <a:lnL>
                      <a:noFill/>
                    </a:lnL>
                    <a:lnR>
                      <a:noFill/>
                    </a:lnR>
                    <a:lnT>
                      <a:noFill/>
                    </a:lnT>
                    <a:lnB>
                      <a:noFill/>
                    </a:lnB>
                    <a:solidFill>
                      <a:srgbClr val="548235"/>
                    </a:solidFill>
                  </a:tcPr>
                </a:tc>
                <a:tc>
                  <a:txBody>
                    <a:bodyPr/>
                    <a:lstStyle/>
                    <a:p>
                      <a:pPr algn="ctr" fontAlgn="ctr"/>
                      <a:r>
                        <a:rPr lang="en-US" sz="2000" b="1" i="0" u="none" strike="noStrike">
                          <a:solidFill>
                            <a:srgbClr val="000000"/>
                          </a:solidFill>
                          <a:effectLst/>
                          <a:latin typeface="Calibri" charset="0"/>
                        </a:rPr>
                        <a:t>9</a:t>
                      </a:r>
                    </a:p>
                  </a:txBody>
                  <a:tcPr marL="10319" marR="10319" marT="12700" marB="0" anchor="ctr">
                    <a:lnL>
                      <a:noFill/>
                    </a:lnL>
                    <a:lnR>
                      <a:noFill/>
                    </a:lnR>
                    <a:lnT>
                      <a:noFill/>
                    </a:lnT>
                    <a:lnB>
                      <a:noFill/>
                    </a:lnB>
                    <a:solidFill>
                      <a:srgbClr val="C65911"/>
                    </a:solidFill>
                  </a:tcPr>
                </a:tc>
                <a:tc>
                  <a:txBody>
                    <a:bodyPr/>
                    <a:lstStyle/>
                    <a:p>
                      <a:pPr algn="ctr" fontAlgn="ctr"/>
                      <a:r>
                        <a:rPr lang="mr-IN" sz="2000" b="1" i="0" u="none" strike="noStrike">
                          <a:solidFill>
                            <a:srgbClr val="FFFFFF"/>
                          </a:solidFill>
                          <a:effectLst/>
                          <a:latin typeface="Calibri" charset="0"/>
                        </a:rPr>
                        <a:t>-1</a:t>
                      </a:r>
                    </a:p>
                  </a:txBody>
                  <a:tcPr marL="10319" marR="10319" marT="12700" marB="0" anchor="ctr">
                    <a:lnL>
                      <a:noFill/>
                    </a:lnL>
                    <a:lnR>
                      <a:noFill/>
                    </a:lnR>
                    <a:lnT>
                      <a:noFill/>
                    </a:lnT>
                    <a:lnB>
                      <a:noFill/>
                    </a:lnB>
                    <a:solidFill>
                      <a:srgbClr val="FFD966"/>
                    </a:solidFill>
                  </a:tcPr>
                </a:tc>
                <a:tc>
                  <a:txBody>
                    <a:bodyPr/>
                    <a:lstStyle/>
                    <a:p>
                      <a:pPr algn="ctr" fontAlgn="ctr"/>
                      <a:r>
                        <a:rPr lang="en-US" sz="2000" b="1" i="0" u="none" strike="noStrike">
                          <a:solidFill>
                            <a:srgbClr val="000000"/>
                          </a:solidFill>
                          <a:effectLst/>
                          <a:latin typeface="Calibri" charset="0"/>
                        </a:rPr>
                        <a:t>3</a:t>
                      </a:r>
                    </a:p>
                  </a:txBody>
                  <a:tcPr marL="10319" marR="10319" marT="12700" marB="0" anchor="ctr">
                    <a:lnL>
                      <a:noFill/>
                    </a:lnL>
                    <a:lnR>
                      <a:noFill/>
                    </a:lnR>
                    <a:lnT>
                      <a:noFill/>
                    </a:lnT>
                    <a:lnB>
                      <a:noFill/>
                    </a:lnB>
                    <a:solidFill>
                      <a:srgbClr val="FFFF00"/>
                    </a:solidFill>
                  </a:tcPr>
                </a:tc>
                <a:extLst>
                  <a:ext uri="{0D108BD9-81ED-4DB2-BD59-A6C34878D82A}">
                    <a16:rowId xmlns="" xmlns:a16="http://schemas.microsoft.com/office/drawing/2014/main" val="10002"/>
                  </a:ext>
                </a:extLst>
              </a:tr>
              <a:tr h="720527">
                <a:tc>
                  <a:txBody>
                    <a:bodyPr/>
                    <a:lstStyle/>
                    <a:p>
                      <a:pPr algn="ctr" fontAlgn="ctr"/>
                      <a:r>
                        <a:rPr lang="en-US" sz="2000" b="1" i="0" u="none" strike="noStrike">
                          <a:solidFill>
                            <a:srgbClr val="000000"/>
                          </a:solidFill>
                          <a:effectLst/>
                          <a:latin typeface="Calibri" charset="0"/>
                        </a:rPr>
                        <a:t>15</a:t>
                      </a:r>
                    </a:p>
                  </a:txBody>
                  <a:tcPr marL="10319" marR="10319" marT="12700" marB="0" anchor="ctr">
                    <a:lnL>
                      <a:noFill/>
                    </a:lnL>
                    <a:lnR>
                      <a:noFill/>
                    </a:lnR>
                    <a:lnT>
                      <a:noFill/>
                    </a:lnT>
                    <a:lnB>
                      <a:noFill/>
                    </a:lnB>
                    <a:solidFill>
                      <a:srgbClr val="833C0C"/>
                    </a:solidFill>
                  </a:tcPr>
                </a:tc>
                <a:tc>
                  <a:txBody>
                    <a:bodyPr/>
                    <a:lstStyle/>
                    <a:p>
                      <a:pPr algn="ctr" fontAlgn="ctr"/>
                      <a:r>
                        <a:rPr lang="mr-IN" sz="2000" b="1" i="0" u="none" strike="noStrike">
                          <a:solidFill>
                            <a:srgbClr val="FFFFFF"/>
                          </a:solidFill>
                          <a:effectLst/>
                          <a:latin typeface="Calibri" charset="0"/>
                        </a:rPr>
                        <a:t>-13</a:t>
                      </a:r>
                    </a:p>
                  </a:txBody>
                  <a:tcPr marL="10319" marR="10319" marT="12700" marB="0" anchor="ctr">
                    <a:lnL>
                      <a:noFill/>
                    </a:lnL>
                    <a:lnR>
                      <a:noFill/>
                    </a:lnR>
                    <a:lnT>
                      <a:noFill/>
                    </a:lnT>
                    <a:lnB>
                      <a:noFill/>
                    </a:lnB>
                    <a:solidFill>
                      <a:srgbClr val="305496"/>
                    </a:solidFill>
                  </a:tcPr>
                </a:tc>
                <a:tc>
                  <a:txBody>
                    <a:bodyPr/>
                    <a:lstStyle/>
                    <a:p>
                      <a:pPr algn="ctr" fontAlgn="ctr"/>
                      <a:r>
                        <a:rPr lang="en-US" sz="2000" b="1" i="0" u="none" strike="noStrike">
                          <a:solidFill>
                            <a:srgbClr val="000000"/>
                          </a:solidFill>
                          <a:effectLst/>
                          <a:latin typeface="Calibri" charset="0"/>
                        </a:rPr>
                        <a:t>5</a:t>
                      </a:r>
                    </a:p>
                  </a:txBody>
                  <a:tcPr marL="10319" marR="10319" marT="12700" marB="0" anchor="ctr">
                    <a:lnL>
                      <a:noFill/>
                    </a:lnL>
                    <a:lnR>
                      <a:noFill/>
                    </a:lnR>
                    <a:lnT>
                      <a:noFill/>
                    </a:lnT>
                    <a:lnB>
                      <a:noFill/>
                    </a:lnB>
                    <a:solidFill>
                      <a:srgbClr val="FF62B4"/>
                    </a:solidFill>
                  </a:tcPr>
                </a:tc>
                <a:tc>
                  <a:txBody>
                    <a:bodyPr/>
                    <a:lstStyle/>
                    <a:p>
                      <a:pPr algn="ctr" fontAlgn="ctr"/>
                      <a:r>
                        <a:rPr lang="mr-IN" sz="2000" b="1" i="0" u="none" strike="noStrike" dirty="0">
                          <a:solidFill>
                            <a:srgbClr val="FFFFFF"/>
                          </a:solidFill>
                          <a:effectLst/>
                          <a:latin typeface="Calibri" charset="0"/>
                        </a:rPr>
                        <a:t>-7</a:t>
                      </a:r>
                    </a:p>
                  </a:txBody>
                  <a:tcPr marL="10319" marR="10319" marT="12700" marB="0" anchor="ctr">
                    <a:lnL>
                      <a:noFill/>
                    </a:lnL>
                    <a:lnR>
                      <a:noFill/>
                    </a:lnR>
                    <a:lnT>
                      <a:noFill/>
                    </a:lnT>
                    <a:lnB>
                      <a:noFill/>
                    </a:lnB>
                    <a:solidFill>
                      <a:srgbClr val="806000"/>
                    </a:solidFill>
                  </a:tcPr>
                </a:tc>
                <a:extLst>
                  <a:ext uri="{0D108BD9-81ED-4DB2-BD59-A6C34878D82A}">
                    <a16:rowId xmlns="" xmlns:a16="http://schemas.microsoft.com/office/drawing/2014/main" val="10003"/>
                  </a:ext>
                </a:extLst>
              </a:tr>
            </a:tbl>
          </a:graphicData>
        </a:graphic>
      </p:graphicFrame>
      <p:sp>
        <p:nvSpPr>
          <p:cNvPr id="8" name="Title 1"/>
          <p:cNvSpPr txBox="1">
            <a:spLocks/>
          </p:cNvSpPr>
          <p:nvPr/>
        </p:nvSpPr>
        <p:spPr>
          <a:xfrm>
            <a:off x="185737" y="3671381"/>
            <a:ext cx="2280444" cy="318690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2000" dirty="0">
                <a:latin typeface="Roboto" panose="02000000000000000000" pitchFamily="2" charset="0"/>
                <a:ea typeface="Roboto" panose="02000000000000000000" pitchFamily="2" charset="0"/>
              </a:rPr>
              <a:t>O padrão fica um pouco diferente se  criarmos pares opostos de números semelhantes, num quadrado mágico que tenha um número par de linhas e colunas.</a:t>
            </a:r>
          </a:p>
          <a:p>
            <a:endParaRPr lang="pt-PT" sz="2000" dirty="0">
              <a:latin typeface="Roboto" panose="02000000000000000000" pitchFamily="2" charset="0"/>
              <a:ea typeface="Roboto" panose="02000000000000000000" pitchFamily="2" charset="0"/>
            </a:endParaRPr>
          </a:p>
          <a:p>
            <a:r>
              <a:rPr lang="pt-PT" sz="2000" dirty="0">
                <a:latin typeface="Roboto" panose="02000000000000000000" pitchFamily="2" charset="0"/>
                <a:ea typeface="Roboto" panose="02000000000000000000" pitchFamily="2" charset="0"/>
              </a:rPr>
              <a:t>O que observas?</a:t>
            </a:r>
          </a:p>
        </p:txBody>
      </p:sp>
    </p:spTree>
    <p:extLst>
      <p:ext uri="{BB962C8B-B14F-4D97-AF65-F5344CB8AC3E}">
        <p14:creationId xmlns:p14="http://schemas.microsoft.com/office/powerpoint/2010/main" val="106740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815975"/>
          </a:xfrm>
        </p:spPr>
        <p:txBody>
          <a:bodyPr>
            <a:normAutofit fontScale="90000"/>
          </a:bodyPr>
          <a:lstStyle/>
          <a:p>
            <a:pPr algn="ctr"/>
            <a:r>
              <a:rPr lang="en-US" sz="3200" dirty="0" err="1">
                <a:latin typeface="Roboto" panose="02000000000000000000" pitchFamily="2" charset="0"/>
                <a:ea typeface="Roboto" panose="02000000000000000000" pitchFamily="2" charset="0"/>
              </a:rPr>
              <a:t>Vê</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este</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curto</a:t>
            </a:r>
            <a:r>
              <a:rPr lang="en-US" sz="3200" dirty="0">
                <a:latin typeface="Roboto" panose="02000000000000000000" pitchFamily="2" charset="0"/>
                <a:ea typeface="Roboto" panose="02000000000000000000" pitchFamily="2" charset="0"/>
              </a:rPr>
              <a:t> </a:t>
            </a:r>
            <a:r>
              <a:rPr lang="en-US" sz="3200" i="1" dirty="0">
                <a:latin typeface="Roboto" panose="02000000000000000000" pitchFamily="2" charset="0"/>
                <a:ea typeface="Roboto" panose="02000000000000000000" pitchFamily="2" charset="0"/>
              </a:rPr>
              <a:t>clip</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sobre</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padrões</a:t>
            </a:r>
            <a:r>
              <a:rPr lang="en-US" sz="3200" dirty="0">
                <a:latin typeface="Roboto" panose="02000000000000000000" pitchFamily="2" charset="0"/>
                <a:ea typeface="Roboto" panose="02000000000000000000" pitchFamily="2" charset="0"/>
              </a:rPr>
              <a:t> de </a:t>
            </a:r>
            <a:r>
              <a:rPr lang="en-US" sz="3200" dirty="0" err="1">
                <a:latin typeface="Roboto" panose="02000000000000000000" pitchFamily="2" charset="0"/>
                <a:ea typeface="Roboto" panose="02000000000000000000" pitchFamily="2" charset="0"/>
              </a:rPr>
              <a:t>ressonância</a:t>
            </a:r>
            <a:r>
              <a:rPr lang="en-US" sz="3200" dirty="0">
                <a:latin typeface="Roboto" panose="02000000000000000000" pitchFamily="2" charset="0"/>
                <a:ea typeface="Roboto" panose="02000000000000000000" pitchFamily="2" charset="0"/>
              </a:rPr>
              <a:t>:</a:t>
            </a:r>
          </a:p>
        </p:txBody>
      </p:sp>
      <p:sp>
        <p:nvSpPr>
          <p:cNvPr id="3" name="Content Placeholder 2"/>
          <p:cNvSpPr>
            <a:spLocks noGrp="1"/>
          </p:cNvSpPr>
          <p:nvPr>
            <p:ph idx="1"/>
          </p:nvPr>
        </p:nvSpPr>
        <p:spPr>
          <a:xfrm>
            <a:off x="681038" y="1368426"/>
            <a:ext cx="8543925" cy="574675"/>
          </a:xfrm>
        </p:spPr>
        <p:txBody>
          <a:bodyPr/>
          <a:lstStyle/>
          <a:p>
            <a:pPr marL="0" indent="0" algn="ctr">
              <a:buNone/>
            </a:pPr>
            <a:r>
              <a:rPr lang="en-US" dirty="0">
                <a:latin typeface="Roboto" panose="02000000000000000000" pitchFamily="2" charset="0"/>
                <a:ea typeface="Roboto" panose="02000000000000000000" pitchFamily="2" charset="0"/>
              </a:rPr>
              <a:t>https://</a:t>
            </a:r>
            <a:r>
              <a:rPr lang="en-US" dirty="0" err="1">
                <a:latin typeface="Roboto" panose="02000000000000000000" pitchFamily="2" charset="0"/>
                <a:ea typeface="Roboto" panose="02000000000000000000" pitchFamily="2" charset="0"/>
              </a:rPr>
              <a:t>www.youtube.com</a:t>
            </a:r>
            <a:r>
              <a:rPr lang="en-US" dirty="0">
                <a:latin typeface="Roboto" panose="02000000000000000000" pitchFamily="2" charset="0"/>
                <a:ea typeface="Roboto" panose="02000000000000000000" pitchFamily="2" charset="0"/>
              </a:rPr>
              <a:t>/</a:t>
            </a:r>
            <a:r>
              <a:rPr lang="en-US" dirty="0" err="1">
                <a:latin typeface="Roboto" panose="02000000000000000000" pitchFamily="2" charset="0"/>
                <a:ea typeface="Roboto" panose="02000000000000000000" pitchFamily="2" charset="0"/>
              </a:rPr>
              <a:t>watch?v</a:t>
            </a:r>
            <a:r>
              <a:rPr lang="en-US" dirty="0">
                <a:latin typeface="Roboto" panose="02000000000000000000" pitchFamily="2" charset="0"/>
                <a:ea typeface="Roboto" panose="02000000000000000000" pitchFamily="2" charset="0"/>
              </a:rPr>
              <a:t>=</a:t>
            </a:r>
            <a:r>
              <a:rPr lang="en-US" dirty="0" err="1">
                <a:latin typeface="Roboto" panose="02000000000000000000" pitchFamily="2" charset="0"/>
                <a:ea typeface="Roboto" panose="02000000000000000000" pitchFamily="2" charset="0"/>
              </a:rPr>
              <a:t>hIgmiDnmVdU</a:t>
            </a:r>
            <a:endParaRPr lang="en-US" dirty="0">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888" y="2222500"/>
            <a:ext cx="4075906" cy="4546600"/>
          </a:xfrm>
          <a:prstGeom prst="rect">
            <a:avLst/>
          </a:prstGeom>
        </p:spPr>
      </p:pic>
    </p:spTree>
    <p:extLst>
      <p:ext uri="{BB962C8B-B14F-4D97-AF65-F5344CB8AC3E}">
        <p14:creationId xmlns:p14="http://schemas.microsoft.com/office/powerpoint/2010/main" val="1263858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6" y="123826"/>
            <a:ext cx="1603375" cy="3889375"/>
          </a:xfrm>
        </p:spPr>
        <p:txBody>
          <a:bodyPr>
            <a:normAutofit/>
          </a:bodyPr>
          <a:lstStyle/>
          <a:p>
            <a:r>
              <a:rPr lang="pt-PT" sz="2000" dirty="0">
                <a:latin typeface="Roboto" panose="02000000000000000000" pitchFamily="2" charset="0"/>
                <a:ea typeface="Roboto" panose="02000000000000000000" pitchFamily="2" charset="0"/>
              </a:rPr>
              <a:t>Consegues  perceber semelhanças entre algum quadrado mágico e os  padrões de ressonância de placas metálicas?</a:t>
            </a:r>
            <a:endParaRPr lang="en-US" sz="2000" dirty="0">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564" y="0"/>
            <a:ext cx="3945436" cy="685800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270154432"/>
              </p:ext>
            </p:extLst>
          </p:nvPr>
        </p:nvGraphicFramePr>
        <p:xfrm>
          <a:off x="1487487" y="123825"/>
          <a:ext cx="2094712" cy="2035176"/>
        </p:xfrm>
        <a:graphic>
          <a:graphicData uri="http://schemas.openxmlformats.org/drawingml/2006/table">
            <a:tbl>
              <a:tblPr/>
              <a:tblGrid>
                <a:gridCol w="261839">
                  <a:extLst>
                    <a:ext uri="{9D8B030D-6E8A-4147-A177-3AD203B41FA5}">
                      <a16:colId xmlns="" xmlns:a16="http://schemas.microsoft.com/office/drawing/2014/main" val="20000"/>
                    </a:ext>
                  </a:extLst>
                </a:gridCol>
                <a:gridCol w="261839">
                  <a:extLst>
                    <a:ext uri="{9D8B030D-6E8A-4147-A177-3AD203B41FA5}">
                      <a16:colId xmlns="" xmlns:a16="http://schemas.microsoft.com/office/drawing/2014/main" val="20001"/>
                    </a:ext>
                  </a:extLst>
                </a:gridCol>
                <a:gridCol w="261839">
                  <a:extLst>
                    <a:ext uri="{9D8B030D-6E8A-4147-A177-3AD203B41FA5}">
                      <a16:colId xmlns="" xmlns:a16="http://schemas.microsoft.com/office/drawing/2014/main" val="20002"/>
                    </a:ext>
                  </a:extLst>
                </a:gridCol>
                <a:gridCol w="261839">
                  <a:extLst>
                    <a:ext uri="{9D8B030D-6E8A-4147-A177-3AD203B41FA5}">
                      <a16:colId xmlns="" xmlns:a16="http://schemas.microsoft.com/office/drawing/2014/main" val="20003"/>
                    </a:ext>
                  </a:extLst>
                </a:gridCol>
                <a:gridCol w="261839">
                  <a:extLst>
                    <a:ext uri="{9D8B030D-6E8A-4147-A177-3AD203B41FA5}">
                      <a16:colId xmlns="" xmlns:a16="http://schemas.microsoft.com/office/drawing/2014/main" val="20004"/>
                    </a:ext>
                  </a:extLst>
                </a:gridCol>
                <a:gridCol w="261839">
                  <a:extLst>
                    <a:ext uri="{9D8B030D-6E8A-4147-A177-3AD203B41FA5}">
                      <a16:colId xmlns="" xmlns:a16="http://schemas.microsoft.com/office/drawing/2014/main" val="20005"/>
                    </a:ext>
                  </a:extLst>
                </a:gridCol>
                <a:gridCol w="261839">
                  <a:extLst>
                    <a:ext uri="{9D8B030D-6E8A-4147-A177-3AD203B41FA5}">
                      <a16:colId xmlns="" xmlns:a16="http://schemas.microsoft.com/office/drawing/2014/main" val="20006"/>
                    </a:ext>
                  </a:extLst>
                </a:gridCol>
                <a:gridCol w="261839">
                  <a:extLst>
                    <a:ext uri="{9D8B030D-6E8A-4147-A177-3AD203B41FA5}">
                      <a16:colId xmlns="" xmlns:a16="http://schemas.microsoft.com/office/drawing/2014/main" val="20007"/>
                    </a:ext>
                  </a:extLst>
                </a:gridCol>
              </a:tblGrid>
              <a:tr h="254397">
                <a:tc>
                  <a:txBody>
                    <a:bodyPr/>
                    <a:lstStyle/>
                    <a:p>
                      <a:pPr algn="ctr" fontAlgn="ctr"/>
                      <a:r>
                        <a:rPr lang="en-US" sz="1000" b="0" i="0" u="none" strike="noStrike" dirty="0">
                          <a:solidFill>
                            <a:schemeClr val="bg1">
                              <a:lumMod val="75000"/>
                            </a:schemeClr>
                          </a:solidFill>
                          <a:effectLst/>
                          <a:latin typeface="Calibri" charset="0"/>
                        </a:rPr>
                        <a:t>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000" b="0" i="0" u="none" strike="noStrike" dirty="0">
                          <a:solidFill>
                            <a:schemeClr val="bg1">
                              <a:lumMod val="75000"/>
                            </a:schemeClr>
                          </a:solidFill>
                          <a:effectLst/>
                          <a:latin typeface="Calibri" charset="0"/>
                        </a:rPr>
                        <a:t>63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dirty="0">
                          <a:solidFill>
                            <a:schemeClr val="bg1">
                              <a:lumMod val="75000"/>
                            </a:schemeClr>
                          </a:solidFill>
                          <a:effectLst/>
                          <a:latin typeface="Calibri" charset="0"/>
                        </a:rPr>
                        <a:t>62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a:solidFill>
                            <a:schemeClr val="bg1">
                              <a:lumMod val="75000"/>
                            </a:schemeClr>
                          </a:solidFill>
                          <a:effectLst/>
                          <a:latin typeface="Calibri" charset="0"/>
                        </a:rPr>
                        <a:t>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dirty="0">
                          <a:solidFill>
                            <a:schemeClr val="bg1">
                              <a:lumMod val="75000"/>
                            </a:schemeClr>
                          </a:solidFill>
                          <a:effectLst/>
                          <a:latin typeface="Calibri" charset="0"/>
                        </a:rPr>
                        <a:t>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solidFill>
                            <a:schemeClr val="bg1">
                              <a:lumMod val="75000"/>
                            </a:schemeClr>
                          </a:solidFill>
                          <a:effectLst/>
                          <a:latin typeface="Calibri" charset="0"/>
                        </a:rPr>
                        <a:t>59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ru-RU" sz="1000" b="0" i="0" u="none" strike="noStrike">
                          <a:solidFill>
                            <a:schemeClr val="bg1">
                              <a:lumMod val="75000"/>
                            </a:schemeClr>
                          </a:solidFill>
                          <a:effectLst/>
                          <a:latin typeface="Calibri" charset="0"/>
                        </a:rPr>
                        <a:t>58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a:solidFill>
                            <a:schemeClr val="bg1">
                              <a:lumMod val="75000"/>
                            </a:schemeClr>
                          </a:solidFill>
                          <a:effectLst/>
                          <a:latin typeface="Calibri" charset="0"/>
                        </a:rPr>
                        <a:t>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0"/>
                  </a:ext>
                </a:extLst>
              </a:tr>
              <a:tr h="254397">
                <a:tc>
                  <a:txBody>
                    <a:bodyPr/>
                    <a:lstStyle/>
                    <a:p>
                      <a:pPr algn="ctr" fontAlgn="ctr"/>
                      <a:r>
                        <a:rPr lang="en-US" sz="1000" b="0" i="0" u="none" strike="noStrike" dirty="0">
                          <a:solidFill>
                            <a:schemeClr val="bg1">
                              <a:lumMod val="75000"/>
                            </a:schemeClr>
                          </a:solidFill>
                          <a:effectLst/>
                          <a:latin typeface="Calibri" charset="0"/>
                        </a:rPr>
                        <a:t>56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dirty="0">
                          <a:solidFill>
                            <a:schemeClr val="bg1">
                              <a:lumMod val="75000"/>
                            </a:schemeClr>
                          </a:solidFill>
                          <a:effectLst/>
                          <a:latin typeface="Calibri" charset="0"/>
                        </a:rPr>
                        <a:t>10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0" i="0" u="none" strike="noStrike" dirty="0">
                          <a:solidFill>
                            <a:schemeClr val="bg1">
                              <a:lumMod val="75000"/>
                            </a:schemeClr>
                          </a:solidFill>
                          <a:effectLst/>
                          <a:latin typeface="Calibri" charset="0"/>
                        </a:rPr>
                        <a:t>11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dirty="0">
                          <a:solidFill>
                            <a:schemeClr val="bg1">
                              <a:lumMod val="75000"/>
                            </a:schemeClr>
                          </a:solidFill>
                          <a:effectLst/>
                          <a:latin typeface="Calibri" charset="0"/>
                        </a:rPr>
                        <a:t>53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dirty="0">
                          <a:solidFill>
                            <a:schemeClr val="bg1">
                              <a:lumMod val="75000"/>
                            </a:schemeClr>
                          </a:solidFill>
                          <a:effectLst/>
                          <a:latin typeface="Calibri" charset="0"/>
                        </a:rPr>
                        <a:t>52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a:solidFill>
                            <a:schemeClr val="bg1">
                              <a:lumMod val="75000"/>
                            </a:schemeClr>
                          </a:solidFill>
                          <a:effectLst/>
                          <a:latin typeface="Calibri" charset="0"/>
                        </a:rPr>
                        <a:t>14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solidFill>
                            <a:schemeClr val="bg1">
                              <a:lumMod val="75000"/>
                            </a:schemeClr>
                          </a:solidFill>
                          <a:effectLst/>
                          <a:latin typeface="Calibri" charset="0"/>
                        </a:rPr>
                        <a:t>15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0" i="0" u="none" strike="noStrike">
                          <a:solidFill>
                            <a:schemeClr val="bg1">
                              <a:lumMod val="75000"/>
                            </a:schemeClr>
                          </a:solidFill>
                          <a:effectLst/>
                          <a:latin typeface="Calibri" charset="0"/>
                        </a:rPr>
                        <a:t>49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1"/>
                  </a:ext>
                </a:extLst>
              </a:tr>
              <a:tr h="254397">
                <a:tc>
                  <a:txBody>
                    <a:bodyPr/>
                    <a:lstStyle/>
                    <a:p>
                      <a:pPr algn="ctr" fontAlgn="ctr"/>
                      <a:r>
                        <a:rPr lang="is-IS" sz="1000" b="0" i="0" u="none" strike="noStrike">
                          <a:solidFill>
                            <a:schemeClr val="bg1">
                              <a:lumMod val="75000"/>
                            </a:schemeClr>
                          </a:solidFill>
                          <a:effectLst/>
                          <a:latin typeface="Calibri" charset="0"/>
                        </a:rPr>
                        <a:t>48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fi-FI" sz="1000" b="0" i="0" u="none" strike="noStrike" dirty="0">
                          <a:solidFill>
                            <a:schemeClr val="bg1">
                              <a:lumMod val="75000"/>
                            </a:schemeClr>
                          </a:solidFill>
                          <a:effectLst/>
                          <a:latin typeface="Calibri" charset="0"/>
                        </a:rPr>
                        <a:t>18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dirty="0">
                          <a:solidFill>
                            <a:schemeClr val="bg1">
                              <a:lumMod val="75000"/>
                            </a:schemeClr>
                          </a:solidFill>
                          <a:effectLst/>
                          <a:latin typeface="Calibri" charset="0"/>
                        </a:rPr>
                        <a:t>19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dirty="0">
                          <a:solidFill>
                            <a:schemeClr val="bg1">
                              <a:lumMod val="75000"/>
                            </a:schemeClr>
                          </a:solidFill>
                          <a:effectLst/>
                          <a:latin typeface="Calibri" charset="0"/>
                        </a:rPr>
                        <a:t>45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dirty="0">
                          <a:solidFill>
                            <a:schemeClr val="bg1">
                              <a:lumMod val="75000"/>
                            </a:schemeClr>
                          </a:solidFill>
                          <a:effectLst/>
                          <a:latin typeface="Calibri" charset="0"/>
                        </a:rPr>
                        <a:t>44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a:solidFill>
                            <a:schemeClr val="bg1">
                              <a:lumMod val="75000"/>
                            </a:schemeClr>
                          </a:solidFill>
                          <a:effectLst/>
                          <a:latin typeface="Calibri" charset="0"/>
                        </a:rPr>
                        <a:t>22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000" b="0" i="0" u="none" strike="noStrike">
                          <a:solidFill>
                            <a:schemeClr val="bg1">
                              <a:lumMod val="75000"/>
                            </a:schemeClr>
                          </a:solidFill>
                          <a:effectLst/>
                          <a:latin typeface="Calibri" charset="0"/>
                        </a:rPr>
                        <a:t>23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solidFill>
                            <a:schemeClr val="bg1">
                              <a:lumMod val="75000"/>
                            </a:schemeClr>
                          </a:solidFill>
                          <a:effectLst/>
                          <a:latin typeface="Calibri" charset="0"/>
                        </a:rPr>
                        <a:t>41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2"/>
                  </a:ext>
                </a:extLst>
              </a:tr>
              <a:tr h="254397">
                <a:tc>
                  <a:txBody>
                    <a:bodyPr/>
                    <a:lstStyle/>
                    <a:p>
                      <a:pPr algn="ctr" fontAlgn="ctr"/>
                      <a:r>
                        <a:rPr lang="is-IS" sz="1000" b="0" i="0" u="none" strike="noStrike">
                          <a:solidFill>
                            <a:schemeClr val="bg1">
                              <a:lumMod val="75000"/>
                            </a:schemeClr>
                          </a:solidFill>
                          <a:effectLst/>
                          <a:latin typeface="Calibri" charset="0"/>
                        </a:rPr>
                        <a:t>25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uk-UA" sz="1000" b="0" i="0" u="none" strike="noStrike">
                          <a:solidFill>
                            <a:schemeClr val="bg1">
                              <a:lumMod val="75000"/>
                            </a:schemeClr>
                          </a:solidFill>
                          <a:effectLst/>
                          <a:latin typeface="Calibri" charset="0"/>
                        </a:rPr>
                        <a:t>39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dirty="0">
                          <a:solidFill>
                            <a:schemeClr val="bg1">
                              <a:lumMod val="75000"/>
                            </a:schemeClr>
                          </a:solidFill>
                          <a:effectLst/>
                          <a:latin typeface="Calibri" charset="0"/>
                        </a:rPr>
                        <a:t>38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a:solidFill>
                            <a:schemeClr val="bg1">
                              <a:lumMod val="75000"/>
                            </a:schemeClr>
                          </a:solidFill>
                          <a:effectLst/>
                          <a:latin typeface="Calibri" charset="0"/>
                        </a:rPr>
                        <a:t>28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000" b="0" i="0" u="none" strike="noStrike" dirty="0">
                          <a:solidFill>
                            <a:schemeClr val="bg1">
                              <a:lumMod val="75000"/>
                            </a:schemeClr>
                          </a:solidFill>
                          <a:effectLst/>
                          <a:latin typeface="Calibri" charset="0"/>
                        </a:rPr>
                        <a:t>29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dirty="0">
                          <a:solidFill>
                            <a:schemeClr val="bg1">
                              <a:lumMod val="75000"/>
                            </a:schemeClr>
                          </a:solidFill>
                          <a:effectLst/>
                          <a:latin typeface="Calibri" charset="0"/>
                        </a:rPr>
                        <a:t>35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ru-RU" sz="1000" b="0" i="0" u="none" strike="noStrike">
                          <a:solidFill>
                            <a:schemeClr val="bg1">
                              <a:lumMod val="75000"/>
                            </a:schemeClr>
                          </a:solidFill>
                          <a:effectLst/>
                          <a:latin typeface="Calibri" charset="0"/>
                        </a:rPr>
                        <a:t>34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a:solidFill>
                            <a:schemeClr val="bg1">
                              <a:lumMod val="75000"/>
                            </a:schemeClr>
                          </a:solidFill>
                          <a:effectLst/>
                          <a:latin typeface="Calibri" charset="0"/>
                        </a:rPr>
                        <a:t>32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3"/>
                  </a:ext>
                </a:extLst>
              </a:tr>
              <a:tr h="254397">
                <a:tc>
                  <a:txBody>
                    <a:bodyPr/>
                    <a:lstStyle/>
                    <a:p>
                      <a:pPr algn="ctr" fontAlgn="ctr"/>
                      <a:r>
                        <a:rPr lang="en-US" sz="1000" b="0" i="0" u="none" strike="noStrike">
                          <a:solidFill>
                            <a:schemeClr val="bg1">
                              <a:lumMod val="75000"/>
                            </a:schemeClr>
                          </a:solidFill>
                          <a:effectLst/>
                          <a:latin typeface="Calibri" charset="0"/>
                        </a:rPr>
                        <a:t>33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solidFill>
                            <a:schemeClr val="bg1">
                              <a:lumMod val="75000"/>
                            </a:schemeClr>
                          </a:solidFill>
                          <a:effectLst/>
                          <a:latin typeface="Calibri" charset="0"/>
                        </a:rPr>
                        <a:t>31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dirty="0">
                          <a:solidFill>
                            <a:schemeClr val="bg1">
                              <a:lumMod val="75000"/>
                            </a:schemeClr>
                          </a:solidFill>
                          <a:effectLst/>
                          <a:latin typeface="Calibri" charset="0"/>
                        </a:rPr>
                        <a:t>30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cs-CZ" sz="1000" b="0" i="0" u="none" strike="noStrike" dirty="0">
                          <a:solidFill>
                            <a:schemeClr val="bg1">
                              <a:lumMod val="75000"/>
                            </a:schemeClr>
                          </a:solidFill>
                          <a:effectLst/>
                          <a:latin typeface="Calibri" charset="0"/>
                        </a:rPr>
                        <a:t>36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000" b="0" i="0" u="none" strike="noStrike" dirty="0">
                          <a:solidFill>
                            <a:schemeClr val="bg1">
                              <a:lumMod val="75000"/>
                            </a:schemeClr>
                          </a:solidFill>
                          <a:effectLst/>
                          <a:latin typeface="Calibri" charset="0"/>
                        </a:rPr>
                        <a:t>37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000" b="0" i="0" u="none" strike="noStrike" dirty="0">
                          <a:solidFill>
                            <a:schemeClr val="bg1">
                              <a:lumMod val="75000"/>
                            </a:schemeClr>
                          </a:solidFill>
                          <a:effectLst/>
                          <a:latin typeface="Calibri" charset="0"/>
                        </a:rPr>
                        <a:t>27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a:solidFill>
                            <a:schemeClr val="bg1">
                              <a:lumMod val="75000"/>
                            </a:schemeClr>
                          </a:solidFill>
                          <a:effectLst/>
                          <a:latin typeface="Calibri" charset="0"/>
                        </a:rPr>
                        <a:t>26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a:solidFill>
                            <a:schemeClr val="bg1">
                              <a:lumMod val="75000"/>
                            </a:schemeClr>
                          </a:solidFill>
                          <a:effectLst/>
                          <a:latin typeface="Calibri" charset="0"/>
                        </a:rPr>
                        <a:t>40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4"/>
                  </a:ext>
                </a:extLst>
              </a:tr>
              <a:tr h="254397">
                <a:tc>
                  <a:txBody>
                    <a:bodyPr/>
                    <a:lstStyle/>
                    <a:p>
                      <a:pPr algn="ctr" fontAlgn="ctr"/>
                      <a:r>
                        <a:rPr lang="is-IS" sz="1000" b="0" i="0" u="none" strike="noStrike">
                          <a:solidFill>
                            <a:schemeClr val="bg1">
                              <a:lumMod val="75000"/>
                            </a:schemeClr>
                          </a:solidFill>
                          <a:effectLst/>
                          <a:latin typeface="Calibri" charset="0"/>
                        </a:rPr>
                        <a:t>24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a:solidFill>
                            <a:schemeClr val="bg1">
                              <a:lumMod val="75000"/>
                            </a:schemeClr>
                          </a:solidFill>
                          <a:effectLst/>
                          <a:latin typeface="Calibri" charset="0"/>
                        </a:rPr>
                        <a:t>42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solidFill>
                            <a:schemeClr val="bg1">
                              <a:lumMod val="75000"/>
                            </a:schemeClr>
                          </a:solidFill>
                          <a:effectLst/>
                          <a:latin typeface="Calibri" charset="0"/>
                        </a:rPr>
                        <a:t>43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0" i="0" u="none" strike="noStrike">
                          <a:solidFill>
                            <a:schemeClr val="bg1">
                              <a:lumMod val="75000"/>
                            </a:schemeClr>
                          </a:solidFill>
                          <a:effectLst/>
                          <a:latin typeface="Calibri" charset="0"/>
                        </a:rPr>
                        <a:t>21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dirty="0">
                          <a:solidFill>
                            <a:schemeClr val="bg1">
                              <a:lumMod val="75000"/>
                            </a:schemeClr>
                          </a:solidFill>
                          <a:effectLst/>
                          <a:latin typeface="Calibri" charset="0"/>
                        </a:rPr>
                        <a:t>20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dirty="0">
                          <a:solidFill>
                            <a:schemeClr val="bg1">
                              <a:lumMod val="75000"/>
                            </a:schemeClr>
                          </a:solidFill>
                          <a:effectLst/>
                          <a:latin typeface="Calibri" charset="0"/>
                        </a:rPr>
                        <a:t>46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dirty="0">
                          <a:solidFill>
                            <a:schemeClr val="bg1">
                              <a:lumMod val="75000"/>
                            </a:schemeClr>
                          </a:solidFill>
                          <a:effectLst/>
                          <a:latin typeface="Calibri" charset="0"/>
                        </a:rPr>
                        <a:t>47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dirty="0">
                          <a:solidFill>
                            <a:schemeClr val="bg1">
                              <a:lumMod val="75000"/>
                            </a:schemeClr>
                          </a:solidFill>
                          <a:effectLst/>
                          <a:latin typeface="Calibri" charset="0"/>
                        </a:rPr>
                        <a:t>17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5"/>
                  </a:ext>
                </a:extLst>
              </a:tr>
              <a:tr h="254397">
                <a:tc>
                  <a:txBody>
                    <a:bodyPr/>
                    <a:lstStyle/>
                    <a:p>
                      <a:pPr algn="ctr" fontAlgn="ctr"/>
                      <a:r>
                        <a:rPr lang="en-US" sz="1000" b="0" i="0" u="none" strike="noStrike">
                          <a:solidFill>
                            <a:schemeClr val="bg1">
                              <a:lumMod val="75000"/>
                            </a:schemeClr>
                          </a:solidFill>
                          <a:effectLst/>
                          <a:latin typeface="Calibri" charset="0"/>
                        </a:rPr>
                        <a:t>16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a:solidFill>
                            <a:schemeClr val="bg1">
                              <a:lumMod val="75000"/>
                            </a:schemeClr>
                          </a:solidFill>
                          <a:effectLst/>
                          <a:latin typeface="Calibri" charset="0"/>
                        </a:rPr>
                        <a:t>50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uk-UA" sz="1000" b="0" i="0" u="none" strike="noStrike">
                          <a:solidFill>
                            <a:schemeClr val="bg1">
                              <a:lumMod val="75000"/>
                            </a:schemeClr>
                          </a:solidFill>
                          <a:effectLst/>
                          <a:latin typeface="Calibri" charset="0"/>
                        </a:rPr>
                        <a:t>51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000" b="0" i="0" u="none" strike="noStrike">
                          <a:solidFill>
                            <a:schemeClr val="bg1">
                              <a:lumMod val="75000"/>
                            </a:schemeClr>
                          </a:solidFill>
                          <a:effectLst/>
                          <a:latin typeface="Calibri" charset="0"/>
                        </a:rPr>
                        <a:t>13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a:solidFill>
                            <a:schemeClr val="bg1">
                              <a:lumMod val="75000"/>
                            </a:schemeClr>
                          </a:solidFill>
                          <a:effectLst/>
                          <a:latin typeface="Calibri" charset="0"/>
                        </a:rPr>
                        <a:t>12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a:solidFill>
                            <a:schemeClr val="bg1">
                              <a:lumMod val="75000"/>
                            </a:schemeClr>
                          </a:solidFill>
                          <a:effectLst/>
                          <a:latin typeface="Calibri" charset="0"/>
                        </a:rPr>
                        <a:t>54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dirty="0">
                          <a:solidFill>
                            <a:schemeClr val="bg1">
                              <a:lumMod val="75000"/>
                            </a:schemeClr>
                          </a:solidFill>
                          <a:effectLst/>
                          <a:latin typeface="Calibri" charset="0"/>
                        </a:rPr>
                        <a:t>55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dirty="0">
                          <a:solidFill>
                            <a:schemeClr val="bg1">
                              <a:lumMod val="75000"/>
                            </a:schemeClr>
                          </a:solidFill>
                          <a:effectLst/>
                          <a:latin typeface="Calibri" charset="0"/>
                        </a:rPr>
                        <a:t>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6"/>
                  </a:ext>
                </a:extLst>
              </a:tr>
              <a:tr h="254397">
                <a:tc>
                  <a:txBody>
                    <a:bodyPr/>
                    <a:lstStyle/>
                    <a:p>
                      <a:pPr algn="ctr" fontAlgn="ctr"/>
                      <a:r>
                        <a:rPr lang="ru-RU" sz="1000" b="0" i="0" u="none" strike="noStrike">
                          <a:solidFill>
                            <a:schemeClr val="bg1">
                              <a:lumMod val="75000"/>
                            </a:schemeClr>
                          </a:solidFill>
                          <a:effectLst/>
                          <a:latin typeface="Calibri" charset="0"/>
                        </a:rPr>
                        <a:t>57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solidFill>
                            <a:schemeClr val="bg1">
                              <a:lumMod val="75000"/>
                            </a:schemeClr>
                          </a:solidFill>
                          <a:effectLst/>
                          <a:latin typeface="Calibri" charset="0"/>
                        </a:rPr>
                        <a:t>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a:solidFill>
                            <a:schemeClr val="bg1">
                              <a:lumMod val="75000"/>
                            </a:schemeClr>
                          </a:solidFill>
                          <a:effectLst/>
                          <a:latin typeface="Calibri" charset="0"/>
                        </a:rPr>
                        <a:t>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a:solidFill>
                            <a:schemeClr val="bg1">
                              <a:lumMod val="75000"/>
                            </a:schemeClr>
                          </a:solidFill>
                          <a:effectLst/>
                          <a:latin typeface="Calibri" charset="0"/>
                        </a:rPr>
                        <a:t>60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dirty="0">
                          <a:solidFill>
                            <a:schemeClr val="bg1">
                              <a:lumMod val="75000"/>
                            </a:schemeClr>
                          </a:solidFill>
                          <a:effectLst/>
                          <a:latin typeface="Calibri" charset="0"/>
                        </a:rPr>
                        <a:t>61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solidFill>
                            <a:schemeClr val="bg1">
                              <a:lumMod val="75000"/>
                            </a:schemeClr>
                          </a:solidFill>
                          <a:effectLst/>
                          <a:latin typeface="Calibri" charset="0"/>
                        </a:rPr>
                        <a:t>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dirty="0">
                          <a:solidFill>
                            <a:schemeClr val="bg1">
                              <a:lumMod val="75000"/>
                            </a:schemeClr>
                          </a:solidFill>
                          <a:effectLst/>
                          <a:latin typeface="Calibri" charset="0"/>
                        </a:rPr>
                        <a:t>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dirty="0">
                          <a:solidFill>
                            <a:schemeClr val="bg1">
                              <a:lumMod val="75000"/>
                            </a:schemeClr>
                          </a:solidFill>
                          <a:effectLst/>
                          <a:latin typeface="Calibri" charset="0"/>
                        </a:rPr>
                        <a:t>64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263031579"/>
              </p:ext>
            </p:extLst>
          </p:nvPr>
        </p:nvGraphicFramePr>
        <p:xfrm>
          <a:off x="1494132" y="2371726"/>
          <a:ext cx="2088066" cy="2052319"/>
        </p:xfrm>
        <a:graphic>
          <a:graphicData uri="http://schemas.openxmlformats.org/drawingml/2006/table">
            <a:tbl>
              <a:tblPr/>
              <a:tblGrid>
                <a:gridCol w="348011">
                  <a:extLst>
                    <a:ext uri="{9D8B030D-6E8A-4147-A177-3AD203B41FA5}">
                      <a16:colId xmlns="" xmlns:a16="http://schemas.microsoft.com/office/drawing/2014/main" val="20000"/>
                    </a:ext>
                  </a:extLst>
                </a:gridCol>
                <a:gridCol w="348011">
                  <a:extLst>
                    <a:ext uri="{9D8B030D-6E8A-4147-A177-3AD203B41FA5}">
                      <a16:colId xmlns="" xmlns:a16="http://schemas.microsoft.com/office/drawing/2014/main" val="20001"/>
                    </a:ext>
                  </a:extLst>
                </a:gridCol>
                <a:gridCol w="348011">
                  <a:extLst>
                    <a:ext uri="{9D8B030D-6E8A-4147-A177-3AD203B41FA5}">
                      <a16:colId xmlns="" xmlns:a16="http://schemas.microsoft.com/office/drawing/2014/main" val="20002"/>
                    </a:ext>
                  </a:extLst>
                </a:gridCol>
                <a:gridCol w="348011">
                  <a:extLst>
                    <a:ext uri="{9D8B030D-6E8A-4147-A177-3AD203B41FA5}">
                      <a16:colId xmlns="" xmlns:a16="http://schemas.microsoft.com/office/drawing/2014/main" val="20003"/>
                    </a:ext>
                  </a:extLst>
                </a:gridCol>
                <a:gridCol w="348011">
                  <a:extLst>
                    <a:ext uri="{9D8B030D-6E8A-4147-A177-3AD203B41FA5}">
                      <a16:colId xmlns="" xmlns:a16="http://schemas.microsoft.com/office/drawing/2014/main" val="20004"/>
                    </a:ext>
                  </a:extLst>
                </a:gridCol>
                <a:gridCol w="348011">
                  <a:extLst>
                    <a:ext uri="{9D8B030D-6E8A-4147-A177-3AD203B41FA5}">
                      <a16:colId xmlns="" xmlns:a16="http://schemas.microsoft.com/office/drawing/2014/main" val="20005"/>
                    </a:ext>
                  </a:extLst>
                </a:gridCol>
              </a:tblGrid>
              <a:tr h="316569">
                <a:tc>
                  <a:txBody>
                    <a:bodyPr/>
                    <a:lstStyle/>
                    <a:p>
                      <a:pPr algn="ctr" fontAlgn="ctr"/>
                      <a:r>
                        <a:rPr lang="en-US" sz="1000" b="0" i="0" u="none" strike="noStrike" dirty="0">
                          <a:solidFill>
                            <a:schemeClr val="bg1">
                              <a:lumMod val="65000"/>
                            </a:schemeClr>
                          </a:solidFill>
                          <a:effectLst/>
                          <a:latin typeface="Calibri" charset="0"/>
                        </a:rPr>
                        <a:t>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a:solidFill>
                            <a:schemeClr val="bg1">
                              <a:lumMod val="65000"/>
                            </a:schemeClr>
                          </a:solidFill>
                          <a:effectLst/>
                          <a:latin typeface="Calibri" charset="0"/>
                        </a:rPr>
                        <a:t>32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solidFill>
                            <a:schemeClr val="bg1">
                              <a:lumMod val="65000"/>
                            </a:schemeClr>
                          </a:solidFill>
                          <a:effectLst/>
                          <a:latin typeface="Calibri" charset="0"/>
                        </a:rPr>
                        <a:t>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ru-RU" sz="1000" b="0" i="0" u="none" strike="noStrike">
                          <a:solidFill>
                            <a:schemeClr val="bg1">
                              <a:lumMod val="65000"/>
                            </a:schemeClr>
                          </a:solidFill>
                          <a:effectLst/>
                          <a:latin typeface="Calibri" charset="0"/>
                        </a:rPr>
                        <a:t>34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dirty="0">
                          <a:solidFill>
                            <a:schemeClr val="bg1">
                              <a:lumMod val="65000"/>
                            </a:schemeClr>
                          </a:solidFill>
                          <a:effectLst/>
                          <a:latin typeface="Calibri" charset="0"/>
                        </a:rPr>
                        <a:t>35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solidFill>
                            <a:schemeClr val="bg1">
                              <a:lumMod val="65000"/>
                            </a:schemeClr>
                          </a:solidFill>
                          <a:effectLst/>
                          <a:latin typeface="Calibri" charset="0"/>
                        </a:rPr>
                        <a:t>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0"/>
                  </a:ext>
                </a:extLst>
              </a:tr>
              <a:tr h="347150">
                <a:tc>
                  <a:txBody>
                    <a:bodyPr/>
                    <a:lstStyle/>
                    <a:p>
                      <a:pPr algn="ctr" fontAlgn="ctr"/>
                      <a:r>
                        <a:rPr lang="en-US" sz="1000" b="0" i="0" u="none" strike="noStrike">
                          <a:solidFill>
                            <a:schemeClr val="bg1">
                              <a:lumMod val="65000"/>
                            </a:schemeClr>
                          </a:solidFill>
                          <a:effectLst/>
                          <a:latin typeface="Calibri" charset="0"/>
                        </a:rPr>
                        <a:t>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cs-CZ" sz="1000" b="0" i="0" u="none" strike="noStrike" dirty="0">
                          <a:solidFill>
                            <a:schemeClr val="bg1">
                              <a:lumMod val="65000"/>
                            </a:schemeClr>
                          </a:solidFill>
                          <a:effectLst/>
                          <a:latin typeface="Calibri" charset="0"/>
                        </a:rPr>
                        <a:t>11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dirty="0">
                          <a:solidFill>
                            <a:schemeClr val="bg1">
                              <a:lumMod val="65000"/>
                            </a:schemeClr>
                          </a:solidFill>
                          <a:effectLst/>
                          <a:latin typeface="Calibri" charset="0"/>
                        </a:rPr>
                        <a:t>27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000" b="0" i="0" u="none" strike="noStrike" dirty="0">
                          <a:solidFill>
                            <a:schemeClr val="bg1">
                              <a:lumMod val="65000"/>
                            </a:schemeClr>
                          </a:solidFill>
                          <a:effectLst/>
                          <a:latin typeface="Calibri" charset="0"/>
                        </a:rPr>
                        <a:t>28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solidFill>
                            <a:schemeClr val="bg1">
                              <a:lumMod val="65000"/>
                            </a:schemeClr>
                          </a:solidFill>
                          <a:effectLst/>
                          <a:latin typeface="Calibri" charset="0"/>
                        </a:rPr>
                        <a:t>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a:solidFill>
                            <a:schemeClr val="bg1">
                              <a:lumMod val="65000"/>
                            </a:schemeClr>
                          </a:solidFill>
                          <a:effectLst/>
                          <a:latin typeface="Calibri" charset="0"/>
                        </a:rPr>
                        <a:t>30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1"/>
                  </a:ext>
                </a:extLst>
              </a:tr>
              <a:tr h="347150">
                <a:tc>
                  <a:txBody>
                    <a:bodyPr/>
                    <a:lstStyle/>
                    <a:p>
                      <a:pPr algn="ctr" fontAlgn="ctr"/>
                      <a:r>
                        <a:rPr lang="en-US" sz="1000" b="0" i="0" u="none" strike="noStrike">
                          <a:solidFill>
                            <a:schemeClr val="bg1">
                              <a:lumMod val="65000"/>
                            </a:schemeClr>
                          </a:solidFill>
                          <a:effectLst/>
                          <a:latin typeface="Calibri" charset="0"/>
                        </a:rPr>
                        <a:t>19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0" u="none" strike="noStrike">
                          <a:solidFill>
                            <a:schemeClr val="bg1">
                              <a:lumMod val="65000"/>
                            </a:schemeClr>
                          </a:solidFill>
                          <a:effectLst/>
                          <a:latin typeface="Calibri" charset="0"/>
                        </a:rPr>
                        <a:t>14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000" b="0" i="0" u="none" strike="noStrike" dirty="0">
                          <a:solidFill>
                            <a:schemeClr val="bg1">
                              <a:lumMod val="65000"/>
                            </a:schemeClr>
                          </a:solidFill>
                          <a:effectLst/>
                          <a:latin typeface="Calibri" charset="0"/>
                        </a:rPr>
                        <a:t>16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dirty="0">
                          <a:solidFill>
                            <a:schemeClr val="bg1">
                              <a:lumMod val="65000"/>
                            </a:schemeClr>
                          </a:solidFill>
                          <a:effectLst/>
                          <a:latin typeface="Calibri" charset="0"/>
                        </a:rPr>
                        <a:t>15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a:solidFill>
                            <a:schemeClr val="bg1">
                              <a:lumMod val="65000"/>
                            </a:schemeClr>
                          </a:solidFill>
                          <a:effectLst/>
                          <a:latin typeface="Calibri" charset="0"/>
                        </a:rPr>
                        <a:t>23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000" b="0" i="0" u="none" strike="noStrike">
                          <a:solidFill>
                            <a:schemeClr val="bg1">
                              <a:lumMod val="65000"/>
                            </a:schemeClr>
                          </a:solidFill>
                          <a:effectLst/>
                          <a:latin typeface="Calibri" charset="0"/>
                        </a:rPr>
                        <a:t>24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2"/>
                  </a:ext>
                </a:extLst>
              </a:tr>
              <a:tr h="347150">
                <a:tc>
                  <a:txBody>
                    <a:bodyPr/>
                    <a:lstStyle/>
                    <a:p>
                      <a:pPr algn="ctr" fontAlgn="ctr"/>
                      <a:r>
                        <a:rPr lang="fi-FI" sz="1000" b="0" i="0" u="none" strike="noStrike">
                          <a:solidFill>
                            <a:schemeClr val="bg1">
                              <a:lumMod val="65000"/>
                            </a:schemeClr>
                          </a:solidFill>
                          <a:effectLst/>
                          <a:latin typeface="Calibri" charset="0"/>
                        </a:rPr>
                        <a:t>18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is-IS" sz="1000" b="0" i="0" u="none" strike="noStrike">
                          <a:solidFill>
                            <a:schemeClr val="bg1">
                              <a:lumMod val="65000"/>
                            </a:schemeClr>
                          </a:solidFill>
                          <a:effectLst/>
                          <a:latin typeface="Calibri" charset="0"/>
                        </a:rPr>
                        <a:t>20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is-IS" sz="1000" b="0" i="0" u="none" strike="noStrike">
                          <a:solidFill>
                            <a:schemeClr val="bg1">
                              <a:lumMod val="65000"/>
                            </a:schemeClr>
                          </a:solidFill>
                          <a:effectLst/>
                          <a:latin typeface="Calibri" charset="0"/>
                        </a:rPr>
                        <a:t>22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cs-CZ" sz="1000" b="0" i="0" u="none" strike="noStrike" dirty="0">
                          <a:solidFill>
                            <a:schemeClr val="bg1">
                              <a:lumMod val="65000"/>
                            </a:schemeClr>
                          </a:solidFill>
                          <a:effectLst/>
                          <a:latin typeface="Calibri" charset="0"/>
                        </a:rPr>
                        <a:t>21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dirty="0">
                          <a:solidFill>
                            <a:schemeClr val="bg1">
                              <a:lumMod val="65000"/>
                            </a:schemeClr>
                          </a:solidFill>
                          <a:effectLst/>
                          <a:latin typeface="Calibri" charset="0"/>
                        </a:rPr>
                        <a:t>17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000" b="0" i="0" u="none" strike="noStrike">
                          <a:solidFill>
                            <a:schemeClr val="bg1">
                              <a:lumMod val="65000"/>
                            </a:schemeClr>
                          </a:solidFill>
                          <a:effectLst/>
                          <a:latin typeface="Calibri" charset="0"/>
                        </a:rPr>
                        <a:t>13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extLst>
                  <a:ext uri="{0D108BD9-81ED-4DB2-BD59-A6C34878D82A}">
                    <a16:rowId xmlns="" xmlns:a16="http://schemas.microsoft.com/office/drawing/2014/main" val="10003"/>
                  </a:ext>
                </a:extLst>
              </a:tr>
              <a:tr h="347150">
                <a:tc>
                  <a:txBody>
                    <a:bodyPr/>
                    <a:lstStyle/>
                    <a:p>
                      <a:pPr algn="ctr" fontAlgn="ctr"/>
                      <a:r>
                        <a:rPr lang="is-IS" sz="1000" b="0" i="0" u="none" strike="noStrike">
                          <a:solidFill>
                            <a:schemeClr val="bg1">
                              <a:lumMod val="65000"/>
                            </a:schemeClr>
                          </a:solidFill>
                          <a:effectLst/>
                          <a:latin typeface="Calibri" charset="0"/>
                        </a:rPr>
                        <a:t>25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is-IS" sz="1000" b="0" i="0" u="none" strike="noStrike">
                          <a:solidFill>
                            <a:schemeClr val="bg1">
                              <a:lumMod val="65000"/>
                            </a:schemeClr>
                          </a:solidFill>
                          <a:effectLst/>
                          <a:latin typeface="Calibri" charset="0"/>
                        </a:rPr>
                        <a:t>29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a:solidFill>
                            <a:schemeClr val="bg1">
                              <a:lumMod val="65000"/>
                            </a:schemeClr>
                          </a:solidFill>
                          <a:effectLst/>
                          <a:latin typeface="Calibri" charset="0"/>
                        </a:rPr>
                        <a:t>10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000" b="0" i="0" u="none" strike="noStrike" dirty="0">
                          <a:solidFill>
                            <a:schemeClr val="bg1">
                              <a:lumMod val="65000"/>
                            </a:schemeClr>
                          </a:solidFill>
                          <a:effectLst/>
                          <a:latin typeface="Calibri" charset="0"/>
                        </a:rPr>
                        <a:t>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is-IS" sz="1000" b="0" i="0" u="none" strike="noStrike" dirty="0">
                          <a:solidFill>
                            <a:schemeClr val="bg1">
                              <a:lumMod val="65000"/>
                            </a:schemeClr>
                          </a:solidFill>
                          <a:effectLst/>
                          <a:latin typeface="Calibri" charset="0"/>
                        </a:rPr>
                        <a:t>26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s-IS" sz="1000" b="0" i="0" u="none" strike="noStrike" dirty="0">
                          <a:solidFill>
                            <a:schemeClr val="bg1">
                              <a:lumMod val="65000"/>
                            </a:schemeClr>
                          </a:solidFill>
                          <a:effectLst/>
                          <a:latin typeface="Calibri" charset="0"/>
                        </a:rPr>
                        <a:t>12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4"/>
                  </a:ext>
                </a:extLst>
              </a:tr>
              <a:tr h="347150">
                <a:tc>
                  <a:txBody>
                    <a:bodyPr/>
                    <a:lstStyle/>
                    <a:p>
                      <a:pPr algn="ctr" fontAlgn="ctr"/>
                      <a:r>
                        <a:rPr lang="cs-CZ" sz="1000" b="0" i="0" u="none" strike="noStrike">
                          <a:solidFill>
                            <a:schemeClr val="bg1">
                              <a:lumMod val="65000"/>
                            </a:schemeClr>
                          </a:solidFill>
                          <a:effectLst/>
                          <a:latin typeface="Calibri" charset="0"/>
                        </a:rPr>
                        <a:t>36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000" b="0" i="0" u="none" strike="noStrike">
                          <a:solidFill>
                            <a:schemeClr val="bg1">
                              <a:lumMod val="65000"/>
                            </a:schemeClr>
                          </a:solidFill>
                          <a:effectLst/>
                          <a:latin typeface="Calibri" charset="0"/>
                        </a:rPr>
                        <a:t>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000" b="0" i="0" u="none" strike="noStrike">
                          <a:solidFill>
                            <a:schemeClr val="bg1">
                              <a:lumMod val="65000"/>
                            </a:schemeClr>
                          </a:solidFill>
                          <a:effectLst/>
                          <a:latin typeface="Calibri" charset="0"/>
                        </a:rPr>
                        <a:t>33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000" b="0" i="0" u="none" strike="noStrike">
                          <a:solidFill>
                            <a:schemeClr val="bg1">
                              <a:lumMod val="65000"/>
                            </a:schemeClr>
                          </a:solidFill>
                          <a:effectLst/>
                          <a:latin typeface="Calibri" charset="0"/>
                        </a:rPr>
                        <a:t>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s-IS" sz="1000" b="0" i="0" u="none" strike="noStrike" dirty="0">
                          <a:solidFill>
                            <a:schemeClr val="bg1">
                              <a:lumMod val="65000"/>
                            </a:schemeClr>
                          </a:solidFill>
                          <a:effectLst/>
                          <a:latin typeface="Calibri" charset="0"/>
                        </a:rPr>
                        <a:t>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fontAlgn="ctr"/>
                      <a:r>
                        <a:rPr lang="en-US" sz="1000" b="0" i="0" u="none" strike="noStrike" dirty="0">
                          <a:solidFill>
                            <a:schemeClr val="bg1">
                              <a:lumMod val="65000"/>
                            </a:schemeClr>
                          </a:solidFill>
                          <a:effectLst/>
                          <a:latin typeface="Calibri" charset="0"/>
                        </a:rPr>
                        <a:t>31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40316293"/>
              </p:ext>
            </p:extLst>
          </p:nvPr>
        </p:nvGraphicFramePr>
        <p:xfrm>
          <a:off x="1487487" y="4627880"/>
          <a:ext cx="2094712" cy="2052320"/>
        </p:xfrm>
        <a:graphic>
          <a:graphicData uri="http://schemas.openxmlformats.org/drawingml/2006/table">
            <a:tbl>
              <a:tblPr/>
              <a:tblGrid>
                <a:gridCol w="261839">
                  <a:extLst>
                    <a:ext uri="{9D8B030D-6E8A-4147-A177-3AD203B41FA5}">
                      <a16:colId xmlns="" xmlns:a16="http://schemas.microsoft.com/office/drawing/2014/main" val="20000"/>
                    </a:ext>
                  </a:extLst>
                </a:gridCol>
                <a:gridCol w="261839">
                  <a:extLst>
                    <a:ext uri="{9D8B030D-6E8A-4147-A177-3AD203B41FA5}">
                      <a16:colId xmlns="" xmlns:a16="http://schemas.microsoft.com/office/drawing/2014/main" val="20001"/>
                    </a:ext>
                  </a:extLst>
                </a:gridCol>
                <a:gridCol w="261839">
                  <a:extLst>
                    <a:ext uri="{9D8B030D-6E8A-4147-A177-3AD203B41FA5}">
                      <a16:colId xmlns="" xmlns:a16="http://schemas.microsoft.com/office/drawing/2014/main" val="20002"/>
                    </a:ext>
                  </a:extLst>
                </a:gridCol>
                <a:gridCol w="261839">
                  <a:extLst>
                    <a:ext uri="{9D8B030D-6E8A-4147-A177-3AD203B41FA5}">
                      <a16:colId xmlns="" xmlns:a16="http://schemas.microsoft.com/office/drawing/2014/main" val="20003"/>
                    </a:ext>
                  </a:extLst>
                </a:gridCol>
                <a:gridCol w="261839">
                  <a:extLst>
                    <a:ext uri="{9D8B030D-6E8A-4147-A177-3AD203B41FA5}">
                      <a16:colId xmlns="" xmlns:a16="http://schemas.microsoft.com/office/drawing/2014/main" val="20004"/>
                    </a:ext>
                  </a:extLst>
                </a:gridCol>
                <a:gridCol w="261839">
                  <a:extLst>
                    <a:ext uri="{9D8B030D-6E8A-4147-A177-3AD203B41FA5}">
                      <a16:colId xmlns="" xmlns:a16="http://schemas.microsoft.com/office/drawing/2014/main" val="20005"/>
                    </a:ext>
                  </a:extLst>
                </a:gridCol>
                <a:gridCol w="261839">
                  <a:extLst>
                    <a:ext uri="{9D8B030D-6E8A-4147-A177-3AD203B41FA5}">
                      <a16:colId xmlns="" xmlns:a16="http://schemas.microsoft.com/office/drawing/2014/main" val="20006"/>
                    </a:ext>
                  </a:extLst>
                </a:gridCol>
                <a:gridCol w="261839">
                  <a:extLst>
                    <a:ext uri="{9D8B030D-6E8A-4147-A177-3AD203B41FA5}">
                      <a16:colId xmlns="" xmlns:a16="http://schemas.microsoft.com/office/drawing/2014/main" val="20007"/>
                    </a:ext>
                  </a:extLst>
                </a:gridCol>
              </a:tblGrid>
              <a:tr h="256540">
                <a:tc>
                  <a:txBody>
                    <a:bodyPr/>
                    <a:lstStyle/>
                    <a:p>
                      <a:pPr algn="ctr" fontAlgn="ctr"/>
                      <a:r>
                        <a:rPr lang="en-US" sz="1000" b="0" i="0" u="none" strike="noStrike" dirty="0">
                          <a:solidFill>
                            <a:srgbClr val="000000"/>
                          </a:solidFill>
                          <a:effectLst/>
                          <a:latin typeface="Calibri" charset="0"/>
                        </a:rPr>
                        <a:t>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dirty="0">
                          <a:solidFill>
                            <a:srgbClr val="000000"/>
                          </a:solidFill>
                          <a:effectLst/>
                          <a:latin typeface="Calibri" charset="0"/>
                        </a:rPr>
                        <a:t>63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a:solidFill>
                            <a:srgbClr val="000000"/>
                          </a:solidFill>
                          <a:effectLst/>
                          <a:latin typeface="Calibri" charset="0"/>
                        </a:rPr>
                        <a:t>61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60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ru-RU" sz="1000" b="0" i="0" u="none" strike="noStrike">
                          <a:solidFill>
                            <a:srgbClr val="000000"/>
                          </a:solidFill>
                          <a:effectLst/>
                          <a:latin typeface="Calibri" charset="0"/>
                        </a:rPr>
                        <a:t>58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0"/>
                  </a:ext>
                </a:extLst>
              </a:tr>
              <a:tr h="256540">
                <a:tc>
                  <a:txBody>
                    <a:bodyPr/>
                    <a:lstStyle/>
                    <a:p>
                      <a:pPr algn="ctr" fontAlgn="ctr"/>
                      <a:r>
                        <a:rPr lang="en-US" sz="1000" b="0" i="0" u="none" strike="noStrike">
                          <a:solidFill>
                            <a:srgbClr val="000000"/>
                          </a:solidFill>
                          <a:effectLst/>
                          <a:latin typeface="Calibri" charset="0"/>
                        </a:rPr>
                        <a:t>56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dirty="0">
                          <a:solidFill>
                            <a:srgbClr val="000000"/>
                          </a:solidFill>
                          <a:effectLst/>
                          <a:latin typeface="Calibri" charset="0"/>
                        </a:rPr>
                        <a:t>55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cs-CZ" sz="1000" b="0" i="0" u="none" strike="noStrike" dirty="0">
                          <a:solidFill>
                            <a:srgbClr val="000000"/>
                          </a:solidFill>
                          <a:effectLst/>
                          <a:latin typeface="Calibri" charset="0"/>
                        </a:rPr>
                        <a:t>11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a:solidFill>
                            <a:srgbClr val="000000"/>
                          </a:solidFill>
                          <a:effectLst/>
                          <a:latin typeface="Calibri" charset="0"/>
                        </a:rPr>
                        <a:t>12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a:solidFill>
                            <a:srgbClr val="000000"/>
                          </a:solidFill>
                          <a:effectLst/>
                          <a:latin typeface="Calibri" charset="0"/>
                        </a:rPr>
                        <a:t>13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a:solidFill>
                            <a:srgbClr val="000000"/>
                          </a:solidFill>
                          <a:effectLst/>
                          <a:latin typeface="Calibri" charset="0"/>
                        </a:rPr>
                        <a:t>14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a:solidFill>
                            <a:srgbClr val="000000"/>
                          </a:solidFill>
                          <a:effectLst/>
                          <a:latin typeface="Calibri" charset="0"/>
                        </a:rPr>
                        <a:t>50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cs-CZ" sz="1000" b="0" i="0" u="none" strike="noStrike">
                          <a:solidFill>
                            <a:srgbClr val="000000"/>
                          </a:solidFill>
                          <a:effectLst/>
                          <a:latin typeface="Calibri" charset="0"/>
                        </a:rPr>
                        <a:t>49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0001"/>
                  </a:ext>
                </a:extLst>
              </a:tr>
              <a:tr h="256540">
                <a:tc>
                  <a:txBody>
                    <a:bodyPr/>
                    <a:lstStyle/>
                    <a:p>
                      <a:pPr algn="ctr" fontAlgn="ctr"/>
                      <a:r>
                        <a:rPr lang="en-US" sz="1000" b="0" i="0" u="none" strike="noStrike">
                          <a:solidFill>
                            <a:srgbClr val="000000"/>
                          </a:solidFill>
                          <a:effectLst/>
                          <a:latin typeface="Calibri" charset="0"/>
                        </a:rPr>
                        <a:t>17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i-FI" sz="1000" b="0" i="0" u="none" strike="noStrike" dirty="0">
                          <a:solidFill>
                            <a:srgbClr val="000000"/>
                          </a:solidFill>
                          <a:effectLst/>
                          <a:latin typeface="Calibri" charset="0"/>
                        </a:rPr>
                        <a:t>18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dirty="0">
                          <a:solidFill>
                            <a:srgbClr val="000000"/>
                          </a:solidFill>
                          <a:effectLst/>
                          <a:latin typeface="Calibri" charset="0"/>
                        </a:rPr>
                        <a:t>46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dirty="0">
                          <a:solidFill>
                            <a:srgbClr val="000000"/>
                          </a:solidFill>
                          <a:effectLst/>
                          <a:latin typeface="Calibri" charset="0"/>
                        </a:rPr>
                        <a:t>45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44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43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s-IS" sz="1000" b="0" i="0" u="none" strike="noStrike">
                          <a:solidFill>
                            <a:srgbClr val="000000"/>
                          </a:solidFill>
                          <a:effectLst/>
                          <a:latin typeface="Calibri" charset="0"/>
                        </a:rPr>
                        <a:t>23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a:solidFill>
                            <a:srgbClr val="000000"/>
                          </a:solidFill>
                          <a:effectLst/>
                          <a:latin typeface="Calibri" charset="0"/>
                        </a:rPr>
                        <a:t>24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2"/>
                  </a:ext>
                </a:extLst>
              </a:tr>
              <a:tr h="256540">
                <a:tc>
                  <a:txBody>
                    <a:bodyPr/>
                    <a:lstStyle/>
                    <a:p>
                      <a:pPr algn="ctr" fontAlgn="ctr"/>
                      <a:r>
                        <a:rPr lang="en-US" sz="1000" b="0" i="0" u="none" strike="noStrike">
                          <a:solidFill>
                            <a:srgbClr val="000000"/>
                          </a:solidFill>
                          <a:effectLst/>
                          <a:latin typeface="Calibri" charset="0"/>
                        </a:rPr>
                        <a:t>40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s-IS" sz="1000" b="0" i="0" u="none" strike="noStrike">
                          <a:solidFill>
                            <a:srgbClr val="000000"/>
                          </a:solidFill>
                          <a:effectLst/>
                          <a:latin typeface="Calibri" charset="0"/>
                        </a:rPr>
                        <a:t>26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a:solidFill>
                            <a:srgbClr val="000000"/>
                          </a:solidFill>
                          <a:effectLst/>
                          <a:latin typeface="Calibri" charset="0"/>
                        </a:rPr>
                        <a:t>38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s-IS" sz="1000" b="0" i="0" u="none" strike="noStrike" dirty="0">
                          <a:solidFill>
                            <a:srgbClr val="000000"/>
                          </a:solidFill>
                          <a:effectLst/>
                          <a:latin typeface="Calibri" charset="0"/>
                        </a:rPr>
                        <a:t>28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dirty="0">
                          <a:solidFill>
                            <a:srgbClr val="000000"/>
                          </a:solidFill>
                          <a:effectLst/>
                          <a:latin typeface="Calibri" charset="0"/>
                        </a:rPr>
                        <a:t>29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a:solidFill>
                            <a:srgbClr val="000000"/>
                          </a:solidFill>
                          <a:effectLst/>
                          <a:latin typeface="Calibri" charset="0"/>
                        </a:rPr>
                        <a:t>35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31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a:solidFill>
                            <a:srgbClr val="000000"/>
                          </a:solidFill>
                          <a:effectLst/>
                          <a:latin typeface="Calibri" charset="0"/>
                        </a:rPr>
                        <a:t>33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0003"/>
                  </a:ext>
                </a:extLst>
              </a:tr>
              <a:tr h="256540">
                <a:tc>
                  <a:txBody>
                    <a:bodyPr/>
                    <a:lstStyle/>
                    <a:p>
                      <a:pPr algn="ctr" fontAlgn="ctr"/>
                      <a:r>
                        <a:rPr lang="is-IS" sz="1000" b="0" i="0" u="none" strike="noStrike">
                          <a:solidFill>
                            <a:srgbClr val="000000"/>
                          </a:solidFill>
                          <a:effectLst/>
                          <a:latin typeface="Calibri" charset="0"/>
                        </a:rPr>
                        <a:t>32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ru-RU" sz="1000" b="0" i="0" u="none" strike="noStrike">
                          <a:solidFill>
                            <a:srgbClr val="000000"/>
                          </a:solidFill>
                          <a:effectLst/>
                          <a:latin typeface="Calibri" charset="0"/>
                        </a:rPr>
                        <a:t>34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a:solidFill>
                            <a:srgbClr val="000000"/>
                          </a:solidFill>
                          <a:effectLst/>
                          <a:latin typeface="Calibri" charset="0"/>
                        </a:rPr>
                        <a:t>30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cs-CZ" sz="1000" b="0" i="0" u="none" strike="noStrike" dirty="0">
                          <a:solidFill>
                            <a:srgbClr val="000000"/>
                          </a:solidFill>
                          <a:effectLst/>
                          <a:latin typeface="Calibri" charset="0"/>
                        </a:rPr>
                        <a:t>36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dirty="0">
                          <a:solidFill>
                            <a:srgbClr val="000000"/>
                          </a:solidFill>
                          <a:effectLst/>
                          <a:latin typeface="Calibri" charset="0"/>
                        </a:rPr>
                        <a:t>37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dirty="0">
                          <a:solidFill>
                            <a:srgbClr val="000000"/>
                          </a:solidFill>
                          <a:effectLst/>
                          <a:latin typeface="Calibri" charset="0"/>
                        </a:rPr>
                        <a:t>27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uk-UA" sz="1000" b="0" i="0" u="none" strike="noStrike">
                          <a:solidFill>
                            <a:srgbClr val="000000"/>
                          </a:solidFill>
                          <a:effectLst/>
                          <a:latin typeface="Calibri" charset="0"/>
                        </a:rPr>
                        <a:t>39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a:solidFill>
                            <a:srgbClr val="000000"/>
                          </a:solidFill>
                          <a:effectLst/>
                          <a:latin typeface="Calibri" charset="0"/>
                        </a:rPr>
                        <a:t>25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0004"/>
                  </a:ext>
                </a:extLst>
              </a:tr>
              <a:tr h="256540">
                <a:tc>
                  <a:txBody>
                    <a:bodyPr/>
                    <a:lstStyle/>
                    <a:p>
                      <a:pPr algn="ctr" fontAlgn="ctr"/>
                      <a:r>
                        <a:rPr lang="en-US" sz="1000" b="0" i="0" u="none" strike="noStrike">
                          <a:solidFill>
                            <a:srgbClr val="000000"/>
                          </a:solidFill>
                          <a:effectLst/>
                          <a:latin typeface="Calibri" charset="0"/>
                        </a:rPr>
                        <a:t>41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a:solidFill>
                            <a:srgbClr val="000000"/>
                          </a:solidFill>
                          <a:effectLst/>
                          <a:latin typeface="Calibri" charset="0"/>
                        </a:rPr>
                        <a:t>42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a:solidFill>
                            <a:srgbClr val="000000"/>
                          </a:solidFill>
                          <a:effectLst/>
                          <a:latin typeface="Calibri" charset="0"/>
                        </a:rPr>
                        <a:t>22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cs-CZ" sz="1000" b="0" i="0" u="none" strike="noStrike">
                          <a:solidFill>
                            <a:srgbClr val="000000"/>
                          </a:solidFill>
                          <a:effectLst/>
                          <a:latin typeface="Calibri" charset="0"/>
                        </a:rPr>
                        <a:t>21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s-IS" sz="1000" b="0" i="0" u="none" strike="noStrike" dirty="0">
                          <a:solidFill>
                            <a:srgbClr val="000000"/>
                          </a:solidFill>
                          <a:effectLst/>
                          <a:latin typeface="Calibri" charset="0"/>
                        </a:rPr>
                        <a:t>20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dirty="0">
                          <a:solidFill>
                            <a:srgbClr val="000000"/>
                          </a:solidFill>
                          <a:effectLst/>
                          <a:latin typeface="Calibri" charset="0"/>
                        </a:rPr>
                        <a:t>19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47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a:solidFill>
                            <a:srgbClr val="000000"/>
                          </a:solidFill>
                          <a:effectLst/>
                          <a:latin typeface="Calibri" charset="0"/>
                        </a:rPr>
                        <a:t>48</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5"/>
                  </a:ext>
                </a:extLst>
              </a:tr>
              <a:tr h="256540">
                <a:tc>
                  <a:txBody>
                    <a:bodyPr/>
                    <a:lstStyle/>
                    <a:p>
                      <a:pPr algn="ctr" fontAlgn="ctr"/>
                      <a:r>
                        <a:rPr lang="en-US" sz="1000" b="0" i="0" u="none" strike="noStrike">
                          <a:solidFill>
                            <a:srgbClr val="000000"/>
                          </a:solidFill>
                          <a:effectLst/>
                          <a:latin typeface="Calibri" charset="0"/>
                        </a:rPr>
                        <a:t>16</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15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uk-UA" sz="1000" b="0" i="0" u="none" strike="noStrike">
                          <a:solidFill>
                            <a:srgbClr val="000000"/>
                          </a:solidFill>
                          <a:effectLst/>
                          <a:latin typeface="Calibri" charset="0"/>
                        </a:rPr>
                        <a:t>51</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a:solidFill>
                            <a:srgbClr val="000000"/>
                          </a:solidFill>
                          <a:effectLst/>
                          <a:latin typeface="Calibri" charset="0"/>
                        </a:rPr>
                        <a:t>52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dirty="0">
                          <a:solidFill>
                            <a:srgbClr val="000000"/>
                          </a:solidFill>
                          <a:effectLst/>
                          <a:latin typeface="Calibri" charset="0"/>
                        </a:rPr>
                        <a:t>53</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dirty="0">
                          <a:solidFill>
                            <a:srgbClr val="000000"/>
                          </a:solidFill>
                          <a:effectLst/>
                          <a:latin typeface="Calibri" charset="0"/>
                        </a:rPr>
                        <a:t>54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dirty="0">
                          <a:solidFill>
                            <a:srgbClr val="000000"/>
                          </a:solidFill>
                          <a:effectLst/>
                          <a:latin typeface="Calibri" charset="0"/>
                        </a:rPr>
                        <a:t>10</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0006"/>
                  </a:ext>
                </a:extLst>
              </a:tr>
              <a:tr h="256540">
                <a:tc>
                  <a:txBody>
                    <a:bodyPr/>
                    <a:lstStyle/>
                    <a:p>
                      <a:pPr algn="ctr" fontAlgn="ctr"/>
                      <a:r>
                        <a:rPr lang="ru-RU" sz="1000" b="0" i="0" u="none" strike="noStrike">
                          <a:solidFill>
                            <a:srgbClr val="000000"/>
                          </a:solidFill>
                          <a:effectLst/>
                          <a:latin typeface="Calibri" charset="0"/>
                        </a:rPr>
                        <a:t>57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a:solidFill>
                            <a:srgbClr val="000000"/>
                          </a:solidFill>
                          <a:effectLst/>
                          <a:latin typeface="Calibri" charset="0"/>
                        </a:rPr>
                        <a:t>7</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59</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000" b="0" i="0" u="none" strike="noStrike">
                          <a:solidFill>
                            <a:srgbClr val="000000"/>
                          </a:solidFill>
                          <a:effectLst/>
                          <a:latin typeface="Calibri" charset="0"/>
                        </a:rPr>
                        <a:t>5</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a:solidFill>
                            <a:srgbClr val="000000"/>
                          </a:solidFill>
                          <a:effectLst/>
                          <a:latin typeface="Calibri" charset="0"/>
                        </a:rPr>
                        <a:t>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s-IS" sz="1000" b="0" i="0" u="none" strike="noStrike" dirty="0">
                          <a:solidFill>
                            <a:srgbClr val="000000"/>
                          </a:solidFill>
                          <a:effectLst/>
                          <a:latin typeface="Calibri" charset="0"/>
                        </a:rPr>
                        <a:t>62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s-IS" sz="1000" b="0" i="0" u="none" strike="noStrike" dirty="0">
                          <a:solidFill>
                            <a:srgbClr val="000000"/>
                          </a:solidFill>
                          <a:effectLst/>
                          <a:latin typeface="Calibri" charset="0"/>
                        </a:rPr>
                        <a:t>2</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000" b="0" i="0" u="none" strike="noStrike" dirty="0">
                          <a:solidFill>
                            <a:srgbClr val="000000"/>
                          </a:solidFill>
                          <a:effectLst/>
                          <a:latin typeface="Calibri" charset="0"/>
                        </a:rPr>
                        <a:t>64</a:t>
                      </a:r>
                    </a:p>
                  </a:txBody>
                  <a:tcPr marL="10319" marR="10319"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882413855"/>
              </p:ext>
            </p:extLst>
          </p:nvPr>
        </p:nvGraphicFramePr>
        <p:xfrm>
          <a:off x="3717424" y="123825"/>
          <a:ext cx="2088065" cy="2052320"/>
        </p:xfrm>
        <a:graphic>
          <a:graphicData uri="http://schemas.openxmlformats.org/drawingml/2006/table">
            <a:tbl>
              <a:tblPr/>
              <a:tblGrid>
                <a:gridCol w="417613">
                  <a:extLst>
                    <a:ext uri="{9D8B030D-6E8A-4147-A177-3AD203B41FA5}">
                      <a16:colId xmlns="" xmlns:a16="http://schemas.microsoft.com/office/drawing/2014/main" val="20000"/>
                    </a:ext>
                  </a:extLst>
                </a:gridCol>
                <a:gridCol w="417613">
                  <a:extLst>
                    <a:ext uri="{9D8B030D-6E8A-4147-A177-3AD203B41FA5}">
                      <a16:colId xmlns="" xmlns:a16="http://schemas.microsoft.com/office/drawing/2014/main" val="20001"/>
                    </a:ext>
                  </a:extLst>
                </a:gridCol>
                <a:gridCol w="417613">
                  <a:extLst>
                    <a:ext uri="{9D8B030D-6E8A-4147-A177-3AD203B41FA5}">
                      <a16:colId xmlns="" xmlns:a16="http://schemas.microsoft.com/office/drawing/2014/main" val="20002"/>
                    </a:ext>
                  </a:extLst>
                </a:gridCol>
                <a:gridCol w="417613">
                  <a:extLst>
                    <a:ext uri="{9D8B030D-6E8A-4147-A177-3AD203B41FA5}">
                      <a16:colId xmlns="" xmlns:a16="http://schemas.microsoft.com/office/drawing/2014/main" val="20003"/>
                    </a:ext>
                  </a:extLst>
                </a:gridCol>
                <a:gridCol w="417613">
                  <a:extLst>
                    <a:ext uri="{9D8B030D-6E8A-4147-A177-3AD203B41FA5}">
                      <a16:colId xmlns="" xmlns:a16="http://schemas.microsoft.com/office/drawing/2014/main" val="20004"/>
                    </a:ext>
                  </a:extLst>
                </a:gridCol>
              </a:tblGrid>
              <a:tr h="410464">
                <a:tc>
                  <a:txBody>
                    <a:bodyPr/>
                    <a:lstStyle/>
                    <a:p>
                      <a:pPr algn="ctr" fontAlgn="ctr"/>
                      <a:r>
                        <a:rPr lang="mr-IN" sz="1050" b="0" i="0" u="none" strike="noStrike" dirty="0">
                          <a:solidFill>
                            <a:srgbClr val="FFFFFF"/>
                          </a:solidFill>
                          <a:effectLst/>
                          <a:latin typeface="Calibri" charset="0"/>
                        </a:rPr>
                        <a:t>-9</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is-IS" sz="1050" b="0" i="0" u="none" strike="noStrike" dirty="0">
                          <a:solidFill>
                            <a:srgbClr val="000000"/>
                          </a:solidFill>
                          <a:effectLst/>
                          <a:latin typeface="Calibri" charset="0"/>
                        </a:rPr>
                        <a:t>12</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3C0C"/>
                    </a:solidFill>
                  </a:tcPr>
                </a:tc>
                <a:tc>
                  <a:txBody>
                    <a:bodyPr/>
                    <a:lstStyle/>
                    <a:p>
                      <a:pPr algn="ctr" fontAlgn="ctr"/>
                      <a:r>
                        <a:rPr lang="en-US" sz="1050" b="0" i="0" u="none" strike="noStrike" dirty="0">
                          <a:solidFill>
                            <a:srgbClr val="000000"/>
                          </a:solidFill>
                          <a:effectLst/>
                          <a:latin typeface="Calibri" charset="0"/>
                        </a:rPr>
                        <a:t>5</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ctr"/>
                      <a:r>
                        <a:rPr lang="mr-IN" sz="1050" b="0" i="0" u="none" strike="noStrike" dirty="0">
                          <a:solidFill>
                            <a:srgbClr val="FFFFFF"/>
                          </a:solidFill>
                          <a:effectLst/>
                          <a:latin typeface="Calibri" charset="0"/>
                        </a:rPr>
                        <a:t>-2</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B084"/>
                    </a:solidFill>
                  </a:tcPr>
                </a:tc>
                <a:tc>
                  <a:txBody>
                    <a:bodyPr/>
                    <a:lstStyle/>
                    <a:p>
                      <a:pPr algn="ctr" fontAlgn="ctr"/>
                      <a:r>
                        <a:rPr lang="mr-IN" sz="1050" b="0" i="0" u="none" strike="noStrike">
                          <a:solidFill>
                            <a:srgbClr val="FFFFFF"/>
                          </a:solidFill>
                          <a:effectLst/>
                          <a:latin typeface="Calibri" charset="0"/>
                        </a:rPr>
                        <a:t>-6</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 xmlns:a16="http://schemas.microsoft.com/office/drawing/2014/main" val="10000"/>
                  </a:ext>
                </a:extLst>
              </a:tr>
              <a:tr h="410464">
                <a:tc>
                  <a:txBody>
                    <a:bodyPr/>
                    <a:lstStyle/>
                    <a:p>
                      <a:pPr algn="ctr" fontAlgn="ctr"/>
                      <a:r>
                        <a:rPr lang="en-US" sz="1050" b="0" i="0" u="none" strike="noStrike">
                          <a:solidFill>
                            <a:srgbClr val="000000"/>
                          </a:solidFill>
                          <a:effectLst/>
                          <a:latin typeface="Calibri" charset="0"/>
                        </a:rPr>
                        <a:t>1</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en-US" sz="1050" b="0" i="0" u="none" strike="noStrike">
                          <a:solidFill>
                            <a:srgbClr val="000000"/>
                          </a:solidFill>
                          <a:effectLst/>
                          <a:latin typeface="Calibri" charset="0"/>
                        </a:rPr>
                        <a:t>7</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mr-IN" sz="1050" b="0" i="0" u="none" strike="noStrike" dirty="0">
                          <a:solidFill>
                            <a:srgbClr val="FFFFFF"/>
                          </a:solidFill>
                          <a:effectLst/>
                          <a:latin typeface="Calibri" charset="0"/>
                        </a:rPr>
                        <a:t>-11</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en-US" sz="1050" b="0" i="0" u="none" strike="noStrike" dirty="0">
                          <a:solidFill>
                            <a:srgbClr val="000000"/>
                          </a:solidFill>
                          <a:effectLst/>
                          <a:latin typeface="Calibri" charset="0"/>
                        </a:rPr>
                        <a:t>4</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mr-IN" sz="1050" b="0" i="0" u="none" strike="noStrike">
                          <a:solidFill>
                            <a:srgbClr val="FFFFFF"/>
                          </a:solidFill>
                          <a:effectLst/>
                          <a:latin typeface="Calibri" charset="0"/>
                        </a:rPr>
                        <a:t>-1</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 xmlns:a16="http://schemas.microsoft.com/office/drawing/2014/main" val="10001"/>
                  </a:ext>
                </a:extLst>
              </a:tr>
              <a:tr h="410464">
                <a:tc>
                  <a:txBody>
                    <a:bodyPr/>
                    <a:lstStyle/>
                    <a:p>
                      <a:pPr algn="ctr" fontAlgn="ctr"/>
                      <a:r>
                        <a:rPr lang="mr-IN" sz="1050" b="0" i="0" u="none" strike="noStrike" dirty="0">
                          <a:solidFill>
                            <a:srgbClr val="FFFFFF"/>
                          </a:solidFill>
                          <a:effectLst/>
                          <a:latin typeface="Calibri" charset="0"/>
                        </a:rPr>
                        <a:t>-8</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CA93"/>
                    </a:solidFill>
                  </a:tcPr>
                </a:tc>
                <a:tc>
                  <a:txBody>
                    <a:bodyPr/>
                    <a:lstStyle/>
                    <a:p>
                      <a:pPr algn="ctr" fontAlgn="ctr"/>
                      <a:r>
                        <a:rPr lang="mr-IN" sz="1050" b="0" i="0" u="none" strike="noStrike" dirty="0">
                          <a:solidFill>
                            <a:srgbClr val="FFFFFF"/>
                          </a:solidFill>
                          <a:effectLst/>
                          <a:latin typeface="Calibri" charset="0"/>
                        </a:rPr>
                        <a:t>-3</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FFFB8"/>
                    </a:solidFill>
                  </a:tcPr>
                </a:tc>
                <a:tc>
                  <a:txBody>
                    <a:bodyPr/>
                    <a:lstStyle/>
                    <a:p>
                      <a:pPr algn="ctr" fontAlgn="ctr"/>
                      <a:r>
                        <a:rPr lang="en-US" sz="1050" b="0" i="0" u="none" strike="noStrike" dirty="0">
                          <a:solidFill>
                            <a:srgbClr val="000000"/>
                          </a:solidFill>
                          <a:effectLst/>
                          <a:latin typeface="Calibri" charset="0"/>
                        </a:rPr>
                        <a:t>0</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50" b="0" i="0" u="none" strike="noStrike" dirty="0">
                          <a:solidFill>
                            <a:srgbClr val="000000"/>
                          </a:solidFill>
                          <a:effectLst/>
                          <a:latin typeface="Calibri" charset="0"/>
                        </a:rPr>
                        <a:t>3</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FFFB8"/>
                    </a:solidFill>
                  </a:tcPr>
                </a:tc>
                <a:tc>
                  <a:txBody>
                    <a:bodyPr/>
                    <a:lstStyle/>
                    <a:p>
                      <a:pPr algn="ctr" fontAlgn="ctr"/>
                      <a:r>
                        <a:rPr lang="en-US" sz="1050" b="0" i="0" u="none" strike="noStrike">
                          <a:solidFill>
                            <a:srgbClr val="000000"/>
                          </a:solidFill>
                          <a:effectLst/>
                          <a:latin typeface="Calibri" charset="0"/>
                        </a:rPr>
                        <a:t>8</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4CA93"/>
                    </a:solidFill>
                  </a:tcPr>
                </a:tc>
                <a:extLst>
                  <a:ext uri="{0D108BD9-81ED-4DB2-BD59-A6C34878D82A}">
                    <a16:rowId xmlns="" xmlns:a16="http://schemas.microsoft.com/office/drawing/2014/main" val="10002"/>
                  </a:ext>
                </a:extLst>
              </a:tr>
              <a:tr h="410464">
                <a:tc>
                  <a:txBody>
                    <a:bodyPr/>
                    <a:lstStyle/>
                    <a:p>
                      <a:pPr algn="ctr" fontAlgn="ctr"/>
                      <a:r>
                        <a:rPr lang="en-US" sz="1050" b="0" i="0" u="none" strike="noStrike">
                          <a:solidFill>
                            <a:srgbClr val="000000"/>
                          </a:solidFill>
                          <a:effectLst/>
                          <a:latin typeface="Calibri" charset="0"/>
                        </a:rPr>
                        <a:t>10</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ctr"/>
                      <a:r>
                        <a:rPr lang="mr-IN" sz="1050" b="0" i="0" u="none" strike="noStrike">
                          <a:solidFill>
                            <a:srgbClr val="FFFFFF"/>
                          </a:solidFill>
                          <a:effectLst/>
                          <a:latin typeface="Calibri" charset="0"/>
                        </a:rPr>
                        <a:t>-4</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cs-CZ" sz="1050" b="0" i="0" u="none" strike="noStrike">
                          <a:solidFill>
                            <a:srgbClr val="000000"/>
                          </a:solidFill>
                          <a:effectLst/>
                          <a:latin typeface="Calibri" charset="0"/>
                        </a:rPr>
                        <a:t>11</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mr-IN" sz="1050" b="0" i="0" u="none" strike="noStrike" dirty="0">
                          <a:solidFill>
                            <a:srgbClr val="FFFFFF"/>
                          </a:solidFill>
                          <a:effectLst/>
                          <a:latin typeface="Calibri" charset="0"/>
                        </a:rPr>
                        <a:t>-7</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mr-IN" sz="1050" b="0" i="0" u="none" strike="noStrike" dirty="0">
                          <a:solidFill>
                            <a:srgbClr val="FFFFFF"/>
                          </a:solidFill>
                          <a:effectLst/>
                          <a:latin typeface="Calibri" charset="0"/>
                        </a:rPr>
                        <a:t>-10</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 xmlns:a16="http://schemas.microsoft.com/office/drawing/2014/main" val="10003"/>
                  </a:ext>
                </a:extLst>
              </a:tr>
              <a:tr h="410464">
                <a:tc>
                  <a:txBody>
                    <a:bodyPr/>
                    <a:lstStyle/>
                    <a:p>
                      <a:pPr algn="ctr" fontAlgn="ctr"/>
                      <a:r>
                        <a:rPr lang="en-US" sz="1050" b="0" i="0" u="none" strike="noStrike">
                          <a:solidFill>
                            <a:srgbClr val="000000"/>
                          </a:solidFill>
                          <a:effectLst/>
                          <a:latin typeface="Calibri" charset="0"/>
                        </a:rPr>
                        <a:t>6</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p>
                      <a:pPr algn="ctr" fontAlgn="ctr"/>
                      <a:r>
                        <a:rPr lang="mr-IN" sz="1050" b="0" i="0" u="none" strike="noStrike">
                          <a:solidFill>
                            <a:srgbClr val="FFFFFF"/>
                          </a:solidFill>
                          <a:effectLst/>
                          <a:latin typeface="Calibri" charset="0"/>
                        </a:rPr>
                        <a:t>-12</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3C0C"/>
                    </a:solidFill>
                  </a:tcPr>
                </a:tc>
                <a:tc>
                  <a:txBody>
                    <a:bodyPr/>
                    <a:lstStyle/>
                    <a:p>
                      <a:pPr algn="ctr" fontAlgn="ctr"/>
                      <a:r>
                        <a:rPr lang="mr-IN" sz="1050" b="0" i="0" u="none" strike="noStrike">
                          <a:solidFill>
                            <a:srgbClr val="FFFFFF"/>
                          </a:solidFill>
                          <a:effectLst/>
                          <a:latin typeface="Calibri" charset="0"/>
                        </a:rPr>
                        <a:t>-5</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fontAlgn="ctr"/>
                      <a:r>
                        <a:rPr lang="is-IS" sz="1050" b="0" i="0" u="none" strike="noStrike" dirty="0">
                          <a:solidFill>
                            <a:srgbClr val="000000"/>
                          </a:solidFill>
                          <a:effectLst/>
                          <a:latin typeface="Calibri" charset="0"/>
                        </a:rPr>
                        <a:t>2</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4B084"/>
                    </a:solidFill>
                  </a:tcPr>
                </a:tc>
                <a:tc>
                  <a:txBody>
                    <a:bodyPr/>
                    <a:lstStyle/>
                    <a:p>
                      <a:pPr algn="ctr" fontAlgn="ctr"/>
                      <a:r>
                        <a:rPr lang="en-US" sz="1050" b="0" i="0" u="none" strike="noStrike" dirty="0">
                          <a:solidFill>
                            <a:srgbClr val="000000"/>
                          </a:solidFill>
                          <a:effectLst/>
                          <a:latin typeface="Calibri" charset="0"/>
                        </a:rPr>
                        <a:t>9</a:t>
                      </a:r>
                    </a:p>
                  </a:txBody>
                  <a:tcPr marL="10319" marR="10319"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 xmlns:a16="http://schemas.microsoft.com/office/drawing/2014/main" val="10004"/>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309130055"/>
              </p:ext>
            </p:extLst>
          </p:nvPr>
        </p:nvGraphicFramePr>
        <p:xfrm>
          <a:off x="3729586" y="2362836"/>
          <a:ext cx="2075900" cy="2061208"/>
        </p:xfrm>
        <a:graphic>
          <a:graphicData uri="http://schemas.openxmlformats.org/drawingml/2006/table">
            <a:tbl>
              <a:tblPr/>
              <a:tblGrid>
                <a:gridCol w="518975">
                  <a:extLst>
                    <a:ext uri="{9D8B030D-6E8A-4147-A177-3AD203B41FA5}">
                      <a16:colId xmlns="" xmlns:a16="http://schemas.microsoft.com/office/drawing/2014/main" val="20000"/>
                    </a:ext>
                  </a:extLst>
                </a:gridCol>
                <a:gridCol w="518975">
                  <a:extLst>
                    <a:ext uri="{9D8B030D-6E8A-4147-A177-3AD203B41FA5}">
                      <a16:colId xmlns="" xmlns:a16="http://schemas.microsoft.com/office/drawing/2014/main" val="20001"/>
                    </a:ext>
                  </a:extLst>
                </a:gridCol>
                <a:gridCol w="518975">
                  <a:extLst>
                    <a:ext uri="{9D8B030D-6E8A-4147-A177-3AD203B41FA5}">
                      <a16:colId xmlns="" xmlns:a16="http://schemas.microsoft.com/office/drawing/2014/main" val="20002"/>
                    </a:ext>
                  </a:extLst>
                </a:gridCol>
                <a:gridCol w="518975">
                  <a:extLst>
                    <a:ext uri="{9D8B030D-6E8A-4147-A177-3AD203B41FA5}">
                      <a16:colId xmlns="" xmlns:a16="http://schemas.microsoft.com/office/drawing/2014/main" val="20003"/>
                    </a:ext>
                  </a:extLst>
                </a:gridCol>
              </a:tblGrid>
              <a:tr h="515302">
                <a:tc>
                  <a:txBody>
                    <a:bodyPr/>
                    <a:lstStyle/>
                    <a:p>
                      <a:pPr algn="ctr" fontAlgn="ctr"/>
                      <a:r>
                        <a:rPr lang="en-US" sz="1000" b="0" i="0" u="none" strike="noStrike" dirty="0">
                          <a:solidFill>
                            <a:srgbClr val="000000"/>
                          </a:solidFill>
                          <a:effectLst/>
                          <a:latin typeface="Calibri" charset="0"/>
                        </a:rPr>
                        <a:t>1</a:t>
                      </a:r>
                    </a:p>
                  </a:txBody>
                  <a:tcPr marL="10319" marR="10319" marT="12700" marB="0" anchor="ctr">
                    <a:lnL>
                      <a:noFill/>
                    </a:lnL>
                    <a:lnR>
                      <a:noFill/>
                    </a:lnR>
                    <a:lnT>
                      <a:noFill/>
                    </a:lnT>
                    <a:lnB>
                      <a:noFill/>
                    </a:lnB>
                    <a:solidFill>
                      <a:srgbClr val="FFD966"/>
                    </a:solidFill>
                  </a:tcPr>
                </a:tc>
                <a:tc>
                  <a:txBody>
                    <a:bodyPr/>
                    <a:lstStyle/>
                    <a:p>
                      <a:pPr algn="ctr" fontAlgn="ctr"/>
                      <a:r>
                        <a:rPr lang="mr-IN" sz="1000" b="0" i="0" u="none" strike="noStrike">
                          <a:solidFill>
                            <a:srgbClr val="FFFFFF"/>
                          </a:solidFill>
                          <a:effectLst/>
                          <a:latin typeface="Calibri" charset="0"/>
                        </a:rPr>
                        <a:t>-3</a:t>
                      </a:r>
                    </a:p>
                  </a:txBody>
                  <a:tcPr marL="10319" marR="10319" marT="12700" marB="0" anchor="ctr">
                    <a:lnL>
                      <a:noFill/>
                    </a:lnL>
                    <a:lnR>
                      <a:noFill/>
                    </a:lnR>
                    <a:lnT>
                      <a:noFill/>
                    </a:lnT>
                    <a:lnB>
                      <a:noFill/>
                    </a:lnB>
                    <a:solidFill>
                      <a:srgbClr val="FFFF00"/>
                    </a:solidFill>
                  </a:tcPr>
                </a:tc>
                <a:tc>
                  <a:txBody>
                    <a:bodyPr/>
                    <a:lstStyle/>
                    <a:p>
                      <a:pPr algn="ctr" fontAlgn="ctr"/>
                      <a:r>
                        <a:rPr lang="cs-CZ" sz="1000" b="0" i="0" u="none" strike="noStrike">
                          <a:solidFill>
                            <a:srgbClr val="000000"/>
                          </a:solidFill>
                          <a:effectLst/>
                          <a:latin typeface="Calibri" charset="0"/>
                        </a:rPr>
                        <a:t>11</a:t>
                      </a:r>
                    </a:p>
                  </a:txBody>
                  <a:tcPr marL="10319" marR="10319" marT="12700" marB="0" anchor="ctr">
                    <a:lnL>
                      <a:noFill/>
                    </a:lnL>
                    <a:lnR>
                      <a:noFill/>
                    </a:lnR>
                    <a:lnT>
                      <a:noFill/>
                    </a:lnT>
                    <a:lnB>
                      <a:noFill/>
                    </a:lnB>
                    <a:solidFill>
                      <a:srgbClr val="548235"/>
                    </a:solidFill>
                  </a:tcPr>
                </a:tc>
                <a:tc>
                  <a:txBody>
                    <a:bodyPr/>
                    <a:lstStyle/>
                    <a:p>
                      <a:pPr algn="ctr" fontAlgn="ctr"/>
                      <a:r>
                        <a:rPr lang="mr-IN" sz="1000" b="0" i="0" u="none" strike="noStrike">
                          <a:solidFill>
                            <a:srgbClr val="FFFFFF"/>
                          </a:solidFill>
                          <a:effectLst/>
                          <a:latin typeface="Calibri" charset="0"/>
                        </a:rPr>
                        <a:t>-9</a:t>
                      </a:r>
                    </a:p>
                  </a:txBody>
                  <a:tcPr marL="10319" marR="10319" marT="12700" marB="0" anchor="ctr">
                    <a:lnL>
                      <a:noFill/>
                    </a:lnL>
                    <a:lnR>
                      <a:noFill/>
                    </a:lnR>
                    <a:lnT>
                      <a:noFill/>
                    </a:lnT>
                    <a:lnB>
                      <a:noFill/>
                    </a:lnB>
                    <a:solidFill>
                      <a:srgbClr val="C65911"/>
                    </a:solidFill>
                  </a:tcPr>
                </a:tc>
                <a:extLst>
                  <a:ext uri="{0D108BD9-81ED-4DB2-BD59-A6C34878D82A}">
                    <a16:rowId xmlns="" xmlns:a16="http://schemas.microsoft.com/office/drawing/2014/main" val="10000"/>
                  </a:ext>
                </a:extLst>
              </a:tr>
              <a:tr h="515302">
                <a:tc>
                  <a:txBody>
                    <a:bodyPr/>
                    <a:lstStyle/>
                    <a:p>
                      <a:pPr algn="ctr" fontAlgn="ctr"/>
                      <a:r>
                        <a:rPr lang="mr-IN" sz="1000" b="0" i="0" u="none" strike="noStrike" dirty="0">
                          <a:solidFill>
                            <a:srgbClr val="FFFFFF"/>
                          </a:solidFill>
                          <a:effectLst/>
                          <a:latin typeface="Calibri" charset="0"/>
                        </a:rPr>
                        <a:t>-5</a:t>
                      </a:r>
                    </a:p>
                  </a:txBody>
                  <a:tcPr marL="10319" marR="10319" marT="12700" marB="0" anchor="ctr">
                    <a:lnL>
                      <a:noFill/>
                    </a:lnL>
                    <a:lnR>
                      <a:noFill/>
                    </a:lnR>
                    <a:lnT>
                      <a:noFill/>
                    </a:lnT>
                    <a:lnB>
                      <a:noFill/>
                    </a:lnB>
                    <a:solidFill>
                      <a:srgbClr val="FF62B4"/>
                    </a:solidFill>
                  </a:tcPr>
                </a:tc>
                <a:tc>
                  <a:txBody>
                    <a:bodyPr/>
                    <a:lstStyle/>
                    <a:p>
                      <a:pPr algn="ctr" fontAlgn="ctr"/>
                      <a:r>
                        <a:rPr lang="en-US" sz="1000" b="0" i="0" u="none" strike="noStrike" dirty="0">
                          <a:solidFill>
                            <a:srgbClr val="000000"/>
                          </a:solidFill>
                          <a:effectLst/>
                          <a:latin typeface="Calibri" charset="0"/>
                        </a:rPr>
                        <a:t>7</a:t>
                      </a:r>
                    </a:p>
                  </a:txBody>
                  <a:tcPr marL="10319" marR="10319" marT="12700" marB="0" anchor="ctr">
                    <a:lnL>
                      <a:noFill/>
                    </a:lnL>
                    <a:lnR>
                      <a:noFill/>
                    </a:lnR>
                    <a:lnT>
                      <a:noFill/>
                    </a:lnT>
                    <a:lnB>
                      <a:noFill/>
                    </a:lnB>
                    <a:solidFill>
                      <a:srgbClr val="806000"/>
                    </a:solidFill>
                  </a:tcPr>
                </a:tc>
                <a:tc>
                  <a:txBody>
                    <a:bodyPr/>
                    <a:lstStyle/>
                    <a:p>
                      <a:pPr algn="ctr" fontAlgn="ctr"/>
                      <a:r>
                        <a:rPr lang="mr-IN" sz="1000" b="0" i="0" u="none" strike="noStrike">
                          <a:solidFill>
                            <a:srgbClr val="FFFFFF"/>
                          </a:solidFill>
                          <a:effectLst/>
                          <a:latin typeface="Calibri" charset="0"/>
                        </a:rPr>
                        <a:t>-15</a:t>
                      </a:r>
                    </a:p>
                  </a:txBody>
                  <a:tcPr marL="10319" marR="10319" marT="12700" marB="0" anchor="ctr">
                    <a:lnL>
                      <a:noFill/>
                    </a:lnL>
                    <a:lnR>
                      <a:noFill/>
                    </a:lnR>
                    <a:lnT>
                      <a:noFill/>
                    </a:lnT>
                    <a:lnB>
                      <a:noFill/>
                    </a:lnB>
                    <a:solidFill>
                      <a:srgbClr val="833C0C"/>
                    </a:solidFill>
                  </a:tcPr>
                </a:tc>
                <a:tc>
                  <a:txBody>
                    <a:bodyPr/>
                    <a:lstStyle/>
                    <a:p>
                      <a:pPr algn="ctr" fontAlgn="ctr"/>
                      <a:r>
                        <a:rPr lang="is-IS" sz="1000" b="0" i="0" u="none" strike="noStrike">
                          <a:solidFill>
                            <a:srgbClr val="000000"/>
                          </a:solidFill>
                          <a:effectLst/>
                          <a:latin typeface="Calibri" charset="0"/>
                        </a:rPr>
                        <a:t>13</a:t>
                      </a:r>
                    </a:p>
                  </a:txBody>
                  <a:tcPr marL="10319" marR="10319" marT="12700" marB="0" anchor="ctr">
                    <a:lnL>
                      <a:noFill/>
                    </a:lnL>
                    <a:lnR>
                      <a:noFill/>
                    </a:lnR>
                    <a:lnT>
                      <a:noFill/>
                    </a:lnT>
                    <a:lnB>
                      <a:noFill/>
                    </a:lnB>
                    <a:solidFill>
                      <a:srgbClr val="305496"/>
                    </a:solidFill>
                  </a:tcPr>
                </a:tc>
                <a:extLst>
                  <a:ext uri="{0D108BD9-81ED-4DB2-BD59-A6C34878D82A}">
                    <a16:rowId xmlns="" xmlns:a16="http://schemas.microsoft.com/office/drawing/2014/main" val="10001"/>
                  </a:ext>
                </a:extLst>
              </a:tr>
              <a:tr h="515302">
                <a:tc>
                  <a:txBody>
                    <a:bodyPr/>
                    <a:lstStyle/>
                    <a:p>
                      <a:pPr algn="ctr" fontAlgn="ctr"/>
                      <a:r>
                        <a:rPr lang="mr-IN" sz="1000" b="0" i="0" u="none" strike="noStrike">
                          <a:solidFill>
                            <a:srgbClr val="FFFFFF"/>
                          </a:solidFill>
                          <a:effectLst/>
                          <a:latin typeface="Calibri" charset="0"/>
                        </a:rPr>
                        <a:t>-11</a:t>
                      </a:r>
                    </a:p>
                  </a:txBody>
                  <a:tcPr marL="10319" marR="10319" marT="12700" marB="0" anchor="ctr">
                    <a:lnL>
                      <a:noFill/>
                    </a:lnL>
                    <a:lnR>
                      <a:noFill/>
                    </a:lnR>
                    <a:lnT>
                      <a:noFill/>
                    </a:lnT>
                    <a:lnB>
                      <a:noFill/>
                    </a:lnB>
                    <a:solidFill>
                      <a:srgbClr val="548235"/>
                    </a:solidFill>
                  </a:tcPr>
                </a:tc>
                <a:tc>
                  <a:txBody>
                    <a:bodyPr/>
                    <a:lstStyle/>
                    <a:p>
                      <a:pPr algn="ctr" fontAlgn="ctr"/>
                      <a:r>
                        <a:rPr lang="en-US" sz="1000" b="0" i="0" u="none" strike="noStrike">
                          <a:solidFill>
                            <a:srgbClr val="000000"/>
                          </a:solidFill>
                          <a:effectLst/>
                          <a:latin typeface="Calibri" charset="0"/>
                        </a:rPr>
                        <a:t>9</a:t>
                      </a:r>
                    </a:p>
                  </a:txBody>
                  <a:tcPr marL="10319" marR="10319" marT="12700" marB="0" anchor="ctr">
                    <a:lnL>
                      <a:noFill/>
                    </a:lnL>
                    <a:lnR>
                      <a:noFill/>
                    </a:lnR>
                    <a:lnT>
                      <a:noFill/>
                    </a:lnT>
                    <a:lnB>
                      <a:noFill/>
                    </a:lnB>
                    <a:solidFill>
                      <a:srgbClr val="C65911"/>
                    </a:solidFill>
                  </a:tcPr>
                </a:tc>
                <a:tc>
                  <a:txBody>
                    <a:bodyPr/>
                    <a:lstStyle/>
                    <a:p>
                      <a:pPr algn="ctr" fontAlgn="ctr"/>
                      <a:r>
                        <a:rPr lang="mr-IN" sz="1000" b="0" i="0" u="none" strike="noStrike" dirty="0">
                          <a:solidFill>
                            <a:srgbClr val="FFFFFF"/>
                          </a:solidFill>
                          <a:effectLst/>
                          <a:latin typeface="Calibri" charset="0"/>
                        </a:rPr>
                        <a:t>-1</a:t>
                      </a:r>
                    </a:p>
                  </a:txBody>
                  <a:tcPr marL="10319" marR="10319" marT="12700" marB="0" anchor="ctr">
                    <a:lnL>
                      <a:noFill/>
                    </a:lnL>
                    <a:lnR>
                      <a:noFill/>
                    </a:lnR>
                    <a:lnT>
                      <a:noFill/>
                    </a:lnT>
                    <a:lnB>
                      <a:noFill/>
                    </a:lnB>
                    <a:solidFill>
                      <a:srgbClr val="FFD966"/>
                    </a:solidFill>
                  </a:tcPr>
                </a:tc>
                <a:tc>
                  <a:txBody>
                    <a:bodyPr/>
                    <a:lstStyle/>
                    <a:p>
                      <a:pPr algn="ctr" fontAlgn="ctr"/>
                      <a:r>
                        <a:rPr lang="en-US" sz="1000" b="0" i="0" u="none" strike="noStrike">
                          <a:solidFill>
                            <a:srgbClr val="000000"/>
                          </a:solidFill>
                          <a:effectLst/>
                          <a:latin typeface="Calibri" charset="0"/>
                        </a:rPr>
                        <a:t>3</a:t>
                      </a:r>
                    </a:p>
                  </a:txBody>
                  <a:tcPr marL="10319" marR="10319" marT="12700" marB="0" anchor="ctr">
                    <a:lnL>
                      <a:noFill/>
                    </a:lnL>
                    <a:lnR>
                      <a:noFill/>
                    </a:lnR>
                    <a:lnT>
                      <a:noFill/>
                    </a:lnT>
                    <a:lnB>
                      <a:noFill/>
                    </a:lnB>
                    <a:solidFill>
                      <a:srgbClr val="FFFF00"/>
                    </a:solidFill>
                  </a:tcPr>
                </a:tc>
                <a:extLst>
                  <a:ext uri="{0D108BD9-81ED-4DB2-BD59-A6C34878D82A}">
                    <a16:rowId xmlns="" xmlns:a16="http://schemas.microsoft.com/office/drawing/2014/main" val="10002"/>
                  </a:ext>
                </a:extLst>
              </a:tr>
              <a:tr h="515302">
                <a:tc>
                  <a:txBody>
                    <a:bodyPr/>
                    <a:lstStyle/>
                    <a:p>
                      <a:pPr algn="ctr" fontAlgn="ctr"/>
                      <a:r>
                        <a:rPr lang="en-US" sz="1000" b="0" i="0" u="none" strike="noStrike">
                          <a:solidFill>
                            <a:srgbClr val="000000"/>
                          </a:solidFill>
                          <a:effectLst/>
                          <a:latin typeface="Calibri" charset="0"/>
                        </a:rPr>
                        <a:t>15</a:t>
                      </a:r>
                    </a:p>
                  </a:txBody>
                  <a:tcPr marL="10319" marR="10319" marT="12700" marB="0" anchor="ctr">
                    <a:lnL>
                      <a:noFill/>
                    </a:lnL>
                    <a:lnR>
                      <a:noFill/>
                    </a:lnR>
                    <a:lnT>
                      <a:noFill/>
                    </a:lnT>
                    <a:lnB>
                      <a:noFill/>
                    </a:lnB>
                    <a:solidFill>
                      <a:srgbClr val="833C0C"/>
                    </a:solidFill>
                  </a:tcPr>
                </a:tc>
                <a:tc>
                  <a:txBody>
                    <a:bodyPr/>
                    <a:lstStyle/>
                    <a:p>
                      <a:pPr algn="ctr" fontAlgn="ctr"/>
                      <a:r>
                        <a:rPr lang="mr-IN" sz="1000" b="0" i="0" u="none" strike="noStrike">
                          <a:solidFill>
                            <a:srgbClr val="FFFFFF"/>
                          </a:solidFill>
                          <a:effectLst/>
                          <a:latin typeface="Calibri" charset="0"/>
                        </a:rPr>
                        <a:t>-13</a:t>
                      </a:r>
                    </a:p>
                  </a:txBody>
                  <a:tcPr marL="10319" marR="10319" marT="12700" marB="0" anchor="ctr">
                    <a:lnL>
                      <a:noFill/>
                    </a:lnL>
                    <a:lnR>
                      <a:noFill/>
                    </a:lnR>
                    <a:lnT>
                      <a:noFill/>
                    </a:lnT>
                    <a:lnB>
                      <a:noFill/>
                    </a:lnB>
                    <a:solidFill>
                      <a:srgbClr val="305496"/>
                    </a:solidFill>
                  </a:tcPr>
                </a:tc>
                <a:tc>
                  <a:txBody>
                    <a:bodyPr/>
                    <a:lstStyle/>
                    <a:p>
                      <a:pPr algn="ctr" fontAlgn="ctr"/>
                      <a:r>
                        <a:rPr lang="en-US" sz="1000" b="0" i="0" u="none" strike="noStrike" dirty="0">
                          <a:solidFill>
                            <a:srgbClr val="000000"/>
                          </a:solidFill>
                          <a:effectLst/>
                          <a:latin typeface="Calibri" charset="0"/>
                        </a:rPr>
                        <a:t>5</a:t>
                      </a:r>
                    </a:p>
                  </a:txBody>
                  <a:tcPr marL="10319" marR="10319" marT="12700" marB="0" anchor="ctr">
                    <a:lnL>
                      <a:noFill/>
                    </a:lnL>
                    <a:lnR>
                      <a:noFill/>
                    </a:lnR>
                    <a:lnT>
                      <a:noFill/>
                    </a:lnT>
                    <a:lnB>
                      <a:noFill/>
                    </a:lnB>
                    <a:solidFill>
                      <a:srgbClr val="FF62B4"/>
                    </a:solidFill>
                  </a:tcPr>
                </a:tc>
                <a:tc>
                  <a:txBody>
                    <a:bodyPr/>
                    <a:lstStyle/>
                    <a:p>
                      <a:pPr algn="ctr" fontAlgn="ctr"/>
                      <a:r>
                        <a:rPr lang="mr-IN" sz="1000" b="0" i="0" u="none" strike="noStrike" dirty="0">
                          <a:solidFill>
                            <a:srgbClr val="FFFFFF"/>
                          </a:solidFill>
                          <a:effectLst/>
                          <a:latin typeface="Calibri" charset="0"/>
                        </a:rPr>
                        <a:t>-7</a:t>
                      </a:r>
                    </a:p>
                  </a:txBody>
                  <a:tcPr marL="10319" marR="10319" marT="12700" marB="0" anchor="ctr">
                    <a:lnL>
                      <a:noFill/>
                    </a:lnL>
                    <a:lnR>
                      <a:noFill/>
                    </a:lnR>
                    <a:lnT>
                      <a:noFill/>
                    </a:lnT>
                    <a:lnB>
                      <a:noFill/>
                    </a:lnB>
                    <a:solidFill>
                      <a:srgbClr val="806000"/>
                    </a:solidFill>
                  </a:tcPr>
                </a:tc>
                <a:extLst>
                  <a:ext uri="{0D108BD9-81ED-4DB2-BD59-A6C34878D82A}">
                    <a16:rowId xmlns="" xmlns:a16="http://schemas.microsoft.com/office/drawing/2014/main" val="10003"/>
                  </a:ext>
                </a:extLst>
              </a:tr>
            </a:tbl>
          </a:graphicData>
        </a:graphic>
      </p:graphicFrame>
      <p:pic>
        <p:nvPicPr>
          <p:cNvPr id="12" name="Picture 11" descr="Screen Shot 2018-05-18 at 19.10.43.png"/>
          <p:cNvPicPr>
            <a:picLocks noChangeAspect="1"/>
          </p:cNvPicPr>
          <p:nvPr/>
        </p:nvPicPr>
        <p:blipFill>
          <a:blip r:embed="rId4"/>
          <a:stretch>
            <a:fillRect/>
          </a:stretch>
        </p:blipFill>
        <p:spPr>
          <a:xfrm>
            <a:off x="3720182" y="4627881"/>
            <a:ext cx="2094710" cy="2084439"/>
          </a:xfrm>
          <a:prstGeom prst="rect">
            <a:avLst/>
          </a:prstGeom>
        </p:spPr>
      </p:pic>
    </p:spTree>
    <p:extLst>
      <p:ext uri="{BB962C8B-B14F-4D97-AF65-F5344CB8AC3E}">
        <p14:creationId xmlns:p14="http://schemas.microsoft.com/office/powerpoint/2010/main" val="2382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31" y="238126"/>
            <a:ext cx="2135981" cy="2060575"/>
          </a:xfrm>
        </p:spPr>
        <p:txBody>
          <a:bodyPr anchor="t">
            <a:normAutofit fontScale="90000"/>
          </a:bodyPr>
          <a:lstStyle/>
          <a:p>
            <a:r>
              <a:rPr lang="pt-PT" sz="2000" dirty="0"/>
              <a:t>Se fizermos um quadrado mágico com peças de Lego, com blocos mais altos para os números maiores, e entornarmos água em cima, o que achas que vai acontecer?</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881" y="3632200"/>
            <a:ext cx="2796616" cy="2857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880" y="238125"/>
            <a:ext cx="2796616" cy="3089096"/>
          </a:xfrm>
          <a:prstGeom prst="rect">
            <a:avLst/>
          </a:prstGeom>
        </p:spPr>
      </p:pic>
      <p:sp>
        <p:nvSpPr>
          <p:cNvPr id="7" name="Title 1"/>
          <p:cNvSpPr txBox="1">
            <a:spLocks/>
          </p:cNvSpPr>
          <p:nvPr/>
        </p:nvSpPr>
        <p:spPr>
          <a:xfrm>
            <a:off x="200217" y="2783581"/>
            <a:ext cx="2135981" cy="13335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1800" dirty="0">
                <a:latin typeface="Roboto" panose="02000000000000000000" pitchFamily="2" charset="0"/>
                <a:ea typeface="Roboto" panose="02000000000000000000" pitchFamily="2" charset="0"/>
              </a:rPr>
              <a:t>Alguns quadrados</a:t>
            </a:r>
          </a:p>
          <a:p>
            <a:r>
              <a:rPr lang="pt-PT" sz="1800" dirty="0">
                <a:latin typeface="Roboto" panose="02000000000000000000" pitchFamily="2" charset="0"/>
                <a:ea typeface="Roboto" panose="02000000000000000000" pitchFamily="2" charset="0"/>
              </a:rPr>
              <a:t>mágicos, como o da segunda foto, vão reter bastante água.</a:t>
            </a:r>
          </a:p>
          <a:p>
            <a:endParaRPr lang="en-US" sz="2000" dirty="0">
              <a:latin typeface="Roboto" panose="02000000000000000000" pitchFamily="2" charset="0"/>
              <a:ea typeface="Roboto" panose="02000000000000000000" pitchFamily="2" charset="0"/>
            </a:endParaRPr>
          </a:p>
          <a:p>
            <a:endParaRPr lang="en-US" sz="2000" dirty="0">
              <a:latin typeface="Roboto" panose="02000000000000000000" pitchFamily="2" charset="0"/>
              <a:ea typeface="Roboto" panose="02000000000000000000" pitchFamily="2" charset="0"/>
            </a:endParaRPr>
          </a:p>
        </p:txBody>
      </p:sp>
      <p:sp>
        <p:nvSpPr>
          <p:cNvPr id="8" name="Title 1"/>
          <p:cNvSpPr txBox="1">
            <a:spLocks/>
          </p:cNvSpPr>
          <p:nvPr/>
        </p:nvSpPr>
        <p:spPr>
          <a:xfrm>
            <a:off x="260395" y="4237463"/>
            <a:ext cx="2135981" cy="2833898"/>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2000" dirty="0">
                <a:latin typeface="Roboto" panose="02000000000000000000" pitchFamily="2" charset="0"/>
                <a:ea typeface="Roboto" panose="02000000000000000000" pitchFamily="2" charset="0"/>
              </a:rPr>
              <a:t>Se o quadrado mágico tiver sido feito como o quadrado de Luo </a:t>
            </a:r>
            <a:r>
              <a:rPr lang="pt-PT" sz="2000" dirty="0" err="1">
                <a:latin typeface="Roboto" panose="02000000000000000000" pitchFamily="2" charset="0"/>
                <a:ea typeface="Roboto" panose="02000000000000000000" pitchFamily="2" charset="0"/>
              </a:rPr>
              <a:t>Shu</a:t>
            </a:r>
            <a:r>
              <a:rPr lang="pt-PT" sz="2000" dirty="0">
                <a:latin typeface="Roboto" panose="02000000000000000000" pitchFamily="2" charset="0"/>
                <a:ea typeface="Roboto" panose="02000000000000000000" pitchFamily="2" charset="0"/>
              </a:rPr>
              <a:t>, só que maior, vai conter o maior número de poças, e portanto mais água. Se fosse uma paisagem, talvez diminuísse o impacto negativo das cheias – como na mensagem da história da tartaruga, de que falámos antes</a:t>
            </a:r>
            <a:r>
              <a:rPr lang="en-US" sz="2000" dirty="0">
                <a:latin typeface="Roboto" panose="02000000000000000000" pitchFamily="2" charset="0"/>
                <a:ea typeface="Roboto" panose="02000000000000000000" pitchFamily="2" charset="0"/>
              </a:rPr>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3593" y="1155700"/>
            <a:ext cx="3782012" cy="4648200"/>
          </a:xfrm>
          <a:prstGeom prst="rect">
            <a:avLst/>
          </a:prstGeom>
        </p:spPr>
      </p:pic>
      <p:sp>
        <p:nvSpPr>
          <p:cNvPr id="3" name="TextBox 2"/>
          <p:cNvSpPr txBox="1"/>
          <p:nvPr/>
        </p:nvSpPr>
        <p:spPr>
          <a:xfrm>
            <a:off x="2769881" y="6458338"/>
            <a:ext cx="915635" cy="246221"/>
          </a:xfrm>
          <a:prstGeom prst="rect">
            <a:avLst/>
          </a:prstGeom>
          <a:noFill/>
        </p:spPr>
        <p:txBody>
          <a:bodyPr wrap="none" rtlCol="0">
            <a:spAutoFit/>
          </a:bodyPr>
          <a:lstStyle/>
          <a:p>
            <a:r>
              <a:rPr lang="en-US" sz="1000" dirty="0"/>
              <a:t>Walter Trump</a:t>
            </a:r>
          </a:p>
        </p:txBody>
      </p:sp>
      <p:sp>
        <p:nvSpPr>
          <p:cNvPr id="4" name="TextBox 3"/>
          <p:cNvSpPr txBox="1"/>
          <p:nvPr/>
        </p:nvSpPr>
        <p:spPr>
          <a:xfrm>
            <a:off x="2769880" y="3327221"/>
            <a:ext cx="1481721" cy="246221"/>
          </a:xfrm>
          <a:prstGeom prst="rect">
            <a:avLst/>
          </a:prstGeom>
          <a:noFill/>
        </p:spPr>
        <p:txBody>
          <a:bodyPr wrap="none" rtlCol="0">
            <a:spAutoFit/>
          </a:bodyPr>
          <a:lstStyle/>
          <a:p>
            <a:r>
              <a:rPr lang="en-US" sz="1000" dirty="0"/>
              <a:t>Matthew </a:t>
            </a:r>
            <a:r>
              <a:rPr lang="en-US" sz="1000" dirty="0" err="1"/>
              <a:t>Knecht</a:t>
            </a:r>
            <a:r>
              <a:rPr lang="en-US" sz="1000" dirty="0"/>
              <a:t> Gallatin</a:t>
            </a:r>
          </a:p>
        </p:txBody>
      </p:sp>
    </p:spTree>
    <p:extLst>
      <p:ext uri="{BB962C8B-B14F-4D97-AF65-F5344CB8AC3E}">
        <p14:creationId xmlns:p14="http://schemas.microsoft.com/office/powerpoint/2010/main" val="85745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920162" cy="3002541"/>
          </a:xfrm>
        </p:spPr>
        <p:txBody>
          <a:bodyPr anchor="t">
            <a:noAutofit/>
          </a:bodyPr>
          <a:lstStyle/>
          <a:p>
            <a:r>
              <a:rPr lang="en-US" sz="3600" dirty="0" err="1">
                <a:latin typeface="Roboto" panose="02000000000000000000" pitchFamily="2" charset="0"/>
                <a:ea typeface="Roboto" panose="02000000000000000000" pitchFamily="2" charset="0"/>
              </a:rPr>
              <a:t>Filme</a:t>
            </a:r>
            <a:r>
              <a:rPr lang="en-US" sz="3600" dirty="0">
                <a:latin typeface="Roboto" panose="02000000000000000000" pitchFamily="2" charset="0"/>
                <a:ea typeface="Roboto" panose="02000000000000000000" pitchFamily="2" charset="0"/>
              </a:rPr>
              <a:t> de </a:t>
            </a:r>
            <a:r>
              <a:rPr lang="en-US" sz="3600" dirty="0" err="1">
                <a:latin typeface="Roboto" panose="02000000000000000000" pitchFamily="2" charset="0"/>
                <a:ea typeface="Roboto" panose="02000000000000000000" pitchFamily="2" charset="0"/>
              </a:rPr>
              <a:t>incentivo</a:t>
            </a:r>
            <a:r>
              <a:rPr lang="en-US" sz="3600" dirty="0">
                <a:latin typeface="Roboto" panose="02000000000000000000" pitchFamily="2" charset="0"/>
                <a:ea typeface="Roboto" panose="02000000000000000000" pitchFamily="2" charset="0"/>
              </a:rPr>
              <a:t> </a:t>
            </a:r>
            <a:r>
              <a:rPr lang="en-US" sz="3600" dirty="0" smtClean="0">
                <a:latin typeface="Roboto" panose="02000000000000000000" pitchFamily="2" charset="0"/>
                <a:ea typeface="Roboto" panose="02000000000000000000" pitchFamily="2" charset="0"/>
              </a:rPr>
              <a:t>à </a:t>
            </a:r>
            <a:r>
              <a:rPr lang="en-US" sz="3600" dirty="0" err="1">
                <a:latin typeface="Roboto" panose="02000000000000000000" pitchFamily="2" charset="0"/>
                <a:ea typeface="Roboto" panose="02000000000000000000" pitchFamily="2" charset="0"/>
              </a:rPr>
              <a:t>Filosofia</a:t>
            </a:r>
            <a:r>
              <a:rPr lang="en-US" sz="3600" dirty="0">
                <a:latin typeface="Roboto" panose="02000000000000000000" pitchFamily="2" charset="0"/>
                <a:ea typeface="Roboto" panose="02000000000000000000" pitchFamily="2" charset="0"/>
              </a:rPr>
              <a:t> para </a:t>
            </a:r>
            <a:r>
              <a:rPr lang="en-US" sz="3600" dirty="0" err="1">
                <a:latin typeface="Roboto" panose="02000000000000000000" pitchFamily="2" charset="0"/>
                <a:ea typeface="Roboto" panose="02000000000000000000" pitchFamily="2" charset="0"/>
              </a:rPr>
              <a:t>Crianças</a:t>
            </a:r>
            <a:r>
              <a:rPr lang="en-US" sz="3600" dirty="0">
                <a:latin typeface="Roboto" panose="02000000000000000000" pitchFamily="2" charset="0"/>
                <a:ea typeface="Roboto" panose="02000000000000000000" pitchFamily="2" charset="0"/>
              </a:rPr>
              <a:t>:</a:t>
            </a:r>
            <a:r>
              <a:rPr lang="en-US" sz="3200" dirty="0">
                <a:latin typeface="Roboto" panose="02000000000000000000" pitchFamily="2" charset="0"/>
                <a:ea typeface="Roboto" panose="02000000000000000000" pitchFamily="2" charset="0"/>
              </a:rPr>
              <a:t/>
            </a:r>
            <a:br>
              <a:rPr lang="en-US" sz="3200" dirty="0">
                <a:latin typeface="Roboto" panose="02000000000000000000" pitchFamily="2" charset="0"/>
                <a:ea typeface="Roboto" panose="02000000000000000000" pitchFamily="2" charset="0"/>
              </a:rPr>
            </a:br>
            <a:r>
              <a:rPr lang="en-US" sz="3200" dirty="0">
                <a:latin typeface="Roboto" panose="02000000000000000000" pitchFamily="2" charset="0"/>
                <a:ea typeface="Roboto" panose="02000000000000000000" pitchFamily="2" charset="0"/>
              </a:rPr>
              <a:t> https://www.youtube.com/watch?v=Y8SA0gtSBNs </a:t>
            </a:r>
            <a:br>
              <a:rPr lang="en-US" sz="3200" dirty="0">
                <a:latin typeface="Roboto" panose="02000000000000000000" pitchFamily="2" charset="0"/>
                <a:ea typeface="Roboto" panose="02000000000000000000" pitchFamily="2" charset="0"/>
              </a:rPr>
            </a:br>
            <a:r>
              <a:rPr lang="en-US" sz="3200" dirty="0">
                <a:latin typeface="Roboto" panose="02000000000000000000" pitchFamily="2" charset="0"/>
                <a:ea typeface="Roboto" panose="02000000000000000000" pitchFamily="2" charset="0"/>
              </a:rPr>
              <a:t/>
            </a:r>
            <a:br>
              <a:rPr lang="en-US" sz="3200" dirty="0">
                <a:latin typeface="Roboto" panose="02000000000000000000" pitchFamily="2" charset="0"/>
                <a:ea typeface="Roboto" panose="02000000000000000000" pitchFamily="2" charset="0"/>
              </a:rPr>
            </a:br>
            <a:r>
              <a:rPr lang="en-US" sz="3200" dirty="0">
                <a:latin typeface="Roboto" panose="02000000000000000000" pitchFamily="2" charset="0"/>
                <a:ea typeface="Roboto" panose="02000000000000000000" pitchFamily="2" charset="0"/>
              </a:rPr>
              <a:t>As </a:t>
            </a:r>
            <a:r>
              <a:rPr lang="en-US" sz="3200" dirty="0" err="1">
                <a:latin typeface="Roboto" panose="02000000000000000000" pitchFamily="2" charset="0"/>
                <a:ea typeface="Roboto" panose="02000000000000000000" pitchFamily="2" charset="0"/>
              </a:rPr>
              <a:t>pessoas</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continuam</a:t>
            </a:r>
            <a:r>
              <a:rPr lang="en-US" sz="3200" dirty="0">
                <a:latin typeface="Roboto" panose="02000000000000000000" pitchFamily="2" charset="0"/>
                <a:ea typeface="Roboto" panose="02000000000000000000" pitchFamily="2" charset="0"/>
              </a:rPr>
              <a:t> a </a:t>
            </a:r>
            <a:r>
              <a:rPr lang="en-US" sz="3200" dirty="0" err="1">
                <a:latin typeface="Roboto" panose="02000000000000000000" pitchFamily="2" charset="0"/>
                <a:ea typeface="Roboto" panose="02000000000000000000" pitchFamily="2" charset="0"/>
              </a:rPr>
              <a:t>tentar</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compreender</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os</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Quadrados</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Mágicos</a:t>
            </a:r>
            <a:r>
              <a:rPr lang="en-US" sz="3200" dirty="0">
                <a:latin typeface="Roboto" panose="02000000000000000000" pitchFamily="2" charset="0"/>
                <a:ea typeface="Roboto" panose="02000000000000000000" pitchFamily="2" charset="0"/>
              </a:rPr>
              <a:t>. Este </a:t>
            </a:r>
            <a:r>
              <a:rPr lang="en-US" sz="3200" dirty="0" err="1">
                <a:latin typeface="Roboto" panose="02000000000000000000" pitchFamily="2" charset="0"/>
                <a:ea typeface="Roboto" panose="02000000000000000000" pitchFamily="2" charset="0"/>
              </a:rPr>
              <a:t>filme</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mostra</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alguns</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padrões</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criados</a:t>
            </a:r>
            <a:r>
              <a:rPr lang="en-US" sz="3200" dirty="0">
                <a:latin typeface="Roboto" panose="02000000000000000000" pitchFamily="2" charset="0"/>
                <a:ea typeface="Roboto" panose="02000000000000000000" pitchFamily="2" charset="0"/>
              </a:rPr>
              <a:t> a </a:t>
            </a:r>
            <a:r>
              <a:rPr lang="en-US" sz="3200" dirty="0" err="1">
                <a:latin typeface="Roboto" panose="02000000000000000000" pitchFamily="2" charset="0"/>
                <a:ea typeface="Roboto" panose="02000000000000000000" pitchFamily="2" charset="0"/>
              </a:rPr>
              <a:t>partir</a:t>
            </a:r>
            <a:r>
              <a:rPr lang="en-US" sz="3200" dirty="0">
                <a:latin typeface="Roboto" panose="02000000000000000000" pitchFamily="2" charset="0"/>
                <a:ea typeface="Roboto" panose="02000000000000000000" pitchFamily="2" charset="0"/>
              </a:rPr>
              <a:t> do </a:t>
            </a:r>
            <a:r>
              <a:rPr lang="en-US" sz="3200" dirty="0" err="1">
                <a:latin typeface="Roboto" panose="02000000000000000000" pitchFamily="2" charset="0"/>
                <a:ea typeface="Roboto" panose="02000000000000000000" pitchFamily="2" charset="0"/>
              </a:rPr>
              <a:t>Quadrado</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Mágico</a:t>
            </a:r>
            <a:r>
              <a:rPr lang="en-US" sz="3200" dirty="0">
                <a:latin typeface="Roboto" panose="02000000000000000000" pitchFamily="2" charset="0"/>
                <a:ea typeface="Roboto" panose="02000000000000000000" pitchFamily="2" charset="0"/>
              </a:rPr>
              <a:t> </a:t>
            </a:r>
            <a:br>
              <a:rPr lang="en-US" sz="3200" dirty="0">
                <a:latin typeface="Roboto" panose="02000000000000000000" pitchFamily="2" charset="0"/>
                <a:ea typeface="Roboto" panose="02000000000000000000" pitchFamily="2" charset="0"/>
              </a:rPr>
            </a:br>
            <a:r>
              <a:rPr lang="en-US" sz="3200" dirty="0">
                <a:latin typeface="Roboto" panose="02000000000000000000" pitchFamily="2" charset="0"/>
                <a:ea typeface="Roboto" panose="02000000000000000000" pitchFamily="2" charset="0"/>
              </a:rPr>
              <a:t>de Luo Shu </a:t>
            </a:r>
            <a:r>
              <a:rPr lang="en-US" sz="3200" dirty="0" err="1">
                <a:latin typeface="Roboto" panose="02000000000000000000" pitchFamily="2" charset="0"/>
                <a:ea typeface="Roboto" panose="02000000000000000000" pitchFamily="2" charset="0"/>
              </a:rPr>
              <a:t>usando</a:t>
            </a:r>
            <a:r>
              <a:rPr lang="en-US" sz="3200" dirty="0">
                <a:latin typeface="Roboto" panose="02000000000000000000" pitchFamily="2" charset="0"/>
                <a:ea typeface="Roboto" panose="02000000000000000000" pitchFamily="2" charset="0"/>
              </a:rPr>
              <a:t> </a:t>
            </a:r>
            <a:r>
              <a:rPr lang="en-US" sz="3200" dirty="0" err="1">
                <a:latin typeface="Roboto" panose="02000000000000000000" pitchFamily="2" charset="0"/>
                <a:ea typeface="Roboto" panose="02000000000000000000" pitchFamily="2" charset="0"/>
              </a:rPr>
              <a:t>grafismo</a:t>
            </a:r>
            <a:r>
              <a:rPr lang="en-US" sz="3200" dirty="0">
                <a:latin typeface="Roboto" panose="02000000000000000000" pitchFamily="2" charset="0"/>
                <a:ea typeface="Roboto" panose="02000000000000000000" pitchFamily="2" charset="0"/>
              </a:rPr>
              <a:t> 3D.</a:t>
            </a:r>
            <a:br>
              <a:rPr lang="en-US" sz="3200" dirty="0">
                <a:latin typeface="Roboto" panose="02000000000000000000" pitchFamily="2" charset="0"/>
                <a:ea typeface="Roboto" panose="02000000000000000000" pitchFamily="2" charset="0"/>
              </a:rPr>
            </a:br>
            <a:r>
              <a:rPr lang="en-US" sz="3200" dirty="0">
                <a:latin typeface="Roboto" panose="02000000000000000000" pitchFamily="2" charset="0"/>
                <a:ea typeface="Roboto" panose="02000000000000000000" pitchFamily="2" charset="0"/>
              </a:rPr>
              <a:t/>
            </a:r>
            <a:br>
              <a:rPr lang="en-US" sz="3200" dirty="0">
                <a:latin typeface="Roboto" panose="02000000000000000000" pitchFamily="2" charset="0"/>
                <a:ea typeface="Roboto" panose="02000000000000000000" pitchFamily="2" charset="0"/>
              </a:rPr>
            </a:br>
            <a:r>
              <a:rPr lang="pt-PT" sz="3200" dirty="0">
                <a:latin typeface="Roboto" panose="02000000000000000000" pitchFamily="2" charset="0"/>
                <a:ea typeface="Roboto" panose="02000000000000000000" pitchFamily="2" charset="0"/>
              </a:rPr>
              <a:t>Ao ver o filme, pensa no que tens aprendido </a:t>
            </a:r>
            <a:br>
              <a:rPr lang="pt-PT" sz="3200" dirty="0">
                <a:latin typeface="Roboto" panose="02000000000000000000" pitchFamily="2" charset="0"/>
                <a:ea typeface="Roboto" panose="02000000000000000000" pitchFamily="2" charset="0"/>
              </a:rPr>
            </a:br>
            <a:r>
              <a:rPr lang="pt-PT" sz="3200" dirty="0">
                <a:latin typeface="Roboto" panose="02000000000000000000" pitchFamily="2" charset="0"/>
                <a:ea typeface="Roboto" panose="02000000000000000000" pitchFamily="2" charset="0"/>
              </a:rPr>
              <a:t>sobre quadrados mágicos e tenta formular algumas perguntas filosóficas.</a:t>
            </a:r>
            <a:endParaRPr lang="en-US" sz="3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53555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0BF066-2A6F-43F7-AB1E-10C9B7AF8E6D}"/>
              </a:ext>
            </a:extLst>
          </p:cNvPr>
          <p:cNvSpPr>
            <a:spLocks noGrp="1"/>
          </p:cNvSpPr>
          <p:nvPr>
            <p:ph type="title"/>
          </p:nvPr>
        </p:nvSpPr>
        <p:spPr>
          <a:xfrm>
            <a:off x="681038" y="235527"/>
            <a:ext cx="8543925" cy="928255"/>
          </a:xfrm>
        </p:spPr>
        <p:txBody>
          <a:bodyPr/>
          <a:lstStyle/>
          <a:p>
            <a:pPr algn="ctr"/>
            <a:r>
              <a:rPr lang="en-GB" dirty="0" err="1">
                <a:latin typeface="Roboto" panose="02000000000000000000" pitchFamily="2" charset="0"/>
                <a:ea typeface="Roboto" panose="02000000000000000000" pitchFamily="2" charset="0"/>
              </a:rPr>
              <a:t>Expandir</a:t>
            </a:r>
            <a:r>
              <a:rPr lang="en-GB" dirty="0">
                <a:latin typeface="Roboto" panose="02000000000000000000" pitchFamily="2" charset="0"/>
                <a:ea typeface="Roboto" panose="02000000000000000000" pitchFamily="2" charset="0"/>
              </a:rPr>
              <a:t> a </a:t>
            </a:r>
            <a:r>
              <a:rPr lang="en-GB" dirty="0" err="1">
                <a:latin typeface="Roboto" panose="02000000000000000000" pitchFamily="2" charset="0"/>
                <a:ea typeface="Roboto" panose="02000000000000000000" pitchFamily="2" charset="0"/>
              </a:rPr>
              <a:t>aprendizagem</a:t>
            </a:r>
            <a:endParaRPr lang="en-GB" dirty="0">
              <a:latin typeface="Roboto" panose="02000000000000000000" pitchFamily="2" charset="0"/>
              <a:ea typeface="Roboto" panose="02000000000000000000" pitchFamily="2" charset="0"/>
            </a:endParaRPr>
          </a:p>
        </p:txBody>
      </p:sp>
      <p:pic>
        <p:nvPicPr>
          <p:cNvPr id="5" name="Picture 4">
            <a:extLst>
              <a:ext uri="{FF2B5EF4-FFF2-40B4-BE49-F238E27FC236}">
                <a16:creationId xmlns="" xmlns:a16="http://schemas.microsoft.com/office/drawing/2014/main" id="{D01C9B3E-5AD9-4D5D-BECE-AB100A7F1B5A}"/>
              </a:ext>
            </a:extLst>
          </p:cNvPr>
          <p:cNvPicPr>
            <a:picLocks noChangeAspect="1"/>
          </p:cNvPicPr>
          <p:nvPr/>
        </p:nvPicPr>
        <p:blipFill>
          <a:blip r:embed="rId3"/>
          <a:stretch>
            <a:fillRect/>
          </a:stretch>
        </p:blipFill>
        <p:spPr>
          <a:xfrm>
            <a:off x="2299855" y="1467519"/>
            <a:ext cx="5333994" cy="4951945"/>
          </a:xfrm>
          <a:prstGeom prst="rect">
            <a:avLst/>
          </a:prstGeom>
        </p:spPr>
      </p:pic>
      <p:sp>
        <p:nvSpPr>
          <p:cNvPr id="3" name="TextBox 2"/>
          <p:cNvSpPr txBox="1"/>
          <p:nvPr/>
        </p:nvSpPr>
        <p:spPr>
          <a:xfrm>
            <a:off x="2299855" y="6419464"/>
            <a:ext cx="1003801" cy="246221"/>
          </a:xfrm>
          <a:prstGeom prst="rect">
            <a:avLst/>
          </a:prstGeom>
          <a:noFill/>
        </p:spPr>
        <p:txBody>
          <a:bodyPr wrap="none" rtlCol="0">
            <a:spAutoFit/>
          </a:bodyPr>
          <a:lstStyle/>
          <a:p>
            <a:r>
              <a:rPr lang="en-US" sz="1000" dirty="0" err="1">
                <a:latin typeface="Roboto" panose="02000000000000000000" pitchFamily="2" charset="0"/>
                <a:ea typeface="Roboto" panose="02000000000000000000" pitchFamily="2" charset="0"/>
              </a:rPr>
              <a:t>SpinningSpark</a:t>
            </a:r>
            <a:endParaRPr lang="en-US" sz="1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62045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12987291"/>
              </p:ext>
            </p:extLst>
          </p:nvPr>
        </p:nvGraphicFramePr>
        <p:xfrm>
          <a:off x="591605" y="1083732"/>
          <a:ext cx="8667762" cy="5191760"/>
        </p:xfrm>
        <a:graphic>
          <a:graphicData uri="http://schemas.openxmlformats.org/drawingml/2006/table">
            <a:tbl>
              <a:tblPr firstRow="1" bandRow="1">
                <a:tableStyleId>{5C22544A-7EE6-4342-B048-85BDC9FD1C3A}</a:tableStyleId>
              </a:tblPr>
              <a:tblGrid>
                <a:gridCol w="456198">
                  <a:extLst>
                    <a:ext uri="{9D8B030D-6E8A-4147-A177-3AD203B41FA5}">
                      <a16:colId xmlns="" xmlns:a16="http://schemas.microsoft.com/office/drawing/2014/main" val="20000"/>
                    </a:ext>
                  </a:extLst>
                </a:gridCol>
                <a:gridCol w="456198">
                  <a:extLst>
                    <a:ext uri="{9D8B030D-6E8A-4147-A177-3AD203B41FA5}">
                      <a16:colId xmlns="" xmlns:a16="http://schemas.microsoft.com/office/drawing/2014/main" val="20001"/>
                    </a:ext>
                  </a:extLst>
                </a:gridCol>
                <a:gridCol w="456198">
                  <a:extLst>
                    <a:ext uri="{9D8B030D-6E8A-4147-A177-3AD203B41FA5}">
                      <a16:colId xmlns="" xmlns:a16="http://schemas.microsoft.com/office/drawing/2014/main" val="20002"/>
                    </a:ext>
                  </a:extLst>
                </a:gridCol>
                <a:gridCol w="456198">
                  <a:extLst>
                    <a:ext uri="{9D8B030D-6E8A-4147-A177-3AD203B41FA5}">
                      <a16:colId xmlns="" xmlns:a16="http://schemas.microsoft.com/office/drawing/2014/main" val="20003"/>
                    </a:ext>
                  </a:extLst>
                </a:gridCol>
                <a:gridCol w="456198">
                  <a:extLst>
                    <a:ext uri="{9D8B030D-6E8A-4147-A177-3AD203B41FA5}">
                      <a16:colId xmlns="" xmlns:a16="http://schemas.microsoft.com/office/drawing/2014/main" val="20004"/>
                    </a:ext>
                  </a:extLst>
                </a:gridCol>
                <a:gridCol w="456198">
                  <a:extLst>
                    <a:ext uri="{9D8B030D-6E8A-4147-A177-3AD203B41FA5}">
                      <a16:colId xmlns="" xmlns:a16="http://schemas.microsoft.com/office/drawing/2014/main" val="20005"/>
                    </a:ext>
                  </a:extLst>
                </a:gridCol>
                <a:gridCol w="456198">
                  <a:extLst>
                    <a:ext uri="{9D8B030D-6E8A-4147-A177-3AD203B41FA5}">
                      <a16:colId xmlns="" xmlns:a16="http://schemas.microsoft.com/office/drawing/2014/main" val="20006"/>
                    </a:ext>
                  </a:extLst>
                </a:gridCol>
                <a:gridCol w="456198">
                  <a:extLst>
                    <a:ext uri="{9D8B030D-6E8A-4147-A177-3AD203B41FA5}">
                      <a16:colId xmlns="" xmlns:a16="http://schemas.microsoft.com/office/drawing/2014/main" val="20007"/>
                    </a:ext>
                  </a:extLst>
                </a:gridCol>
                <a:gridCol w="456198">
                  <a:extLst>
                    <a:ext uri="{9D8B030D-6E8A-4147-A177-3AD203B41FA5}">
                      <a16:colId xmlns="" xmlns:a16="http://schemas.microsoft.com/office/drawing/2014/main" val="20008"/>
                    </a:ext>
                  </a:extLst>
                </a:gridCol>
                <a:gridCol w="456198">
                  <a:extLst>
                    <a:ext uri="{9D8B030D-6E8A-4147-A177-3AD203B41FA5}">
                      <a16:colId xmlns="" xmlns:a16="http://schemas.microsoft.com/office/drawing/2014/main" val="20009"/>
                    </a:ext>
                  </a:extLst>
                </a:gridCol>
                <a:gridCol w="456198">
                  <a:extLst>
                    <a:ext uri="{9D8B030D-6E8A-4147-A177-3AD203B41FA5}">
                      <a16:colId xmlns="" xmlns:a16="http://schemas.microsoft.com/office/drawing/2014/main" val="20010"/>
                    </a:ext>
                  </a:extLst>
                </a:gridCol>
                <a:gridCol w="456198">
                  <a:extLst>
                    <a:ext uri="{9D8B030D-6E8A-4147-A177-3AD203B41FA5}">
                      <a16:colId xmlns="" xmlns:a16="http://schemas.microsoft.com/office/drawing/2014/main" val="20011"/>
                    </a:ext>
                  </a:extLst>
                </a:gridCol>
                <a:gridCol w="456198">
                  <a:extLst>
                    <a:ext uri="{9D8B030D-6E8A-4147-A177-3AD203B41FA5}">
                      <a16:colId xmlns="" xmlns:a16="http://schemas.microsoft.com/office/drawing/2014/main" val="20012"/>
                    </a:ext>
                  </a:extLst>
                </a:gridCol>
                <a:gridCol w="456198">
                  <a:extLst>
                    <a:ext uri="{9D8B030D-6E8A-4147-A177-3AD203B41FA5}">
                      <a16:colId xmlns="" xmlns:a16="http://schemas.microsoft.com/office/drawing/2014/main" val="20013"/>
                    </a:ext>
                  </a:extLst>
                </a:gridCol>
                <a:gridCol w="456198">
                  <a:extLst>
                    <a:ext uri="{9D8B030D-6E8A-4147-A177-3AD203B41FA5}">
                      <a16:colId xmlns="" xmlns:a16="http://schemas.microsoft.com/office/drawing/2014/main" val="20014"/>
                    </a:ext>
                  </a:extLst>
                </a:gridCol>
                <a:gridCol w="456198">
                  <a:extLst>
                    <a:ext uri="{9D8B030D-6E8A-4147-A177-3AD203B41FA5}">
                      <a16:colId xmlns="" xmlns:a16="http://schemas.microsoft.com/office/drawing/2014/main" val="20015"/>
                    </a:ext>
                  </a:extLst>
                </a:gridCol>
                <a:gridCol w="456198">
                  <a:extLst>
                    <a:ext uri="{9D8B030D-6E8A-4147-A177-3AD203B41FA5}">
                      <a16:colId xmlns="" xmlns:a16="http://schemas.microsoft.com/office/drawing/2014/main" val="20016"/>
                    </a:ext>
                  </a:extLst>
                </a:gridCol>
                <a:gridCol w="456198">
                  <a:extLst>
                    <a:ext uri="{9D8B030D-6E8A-4147-A177-3AD203B41FA5}">
                      <a16:colId xmlns="" xmlns:a16="http://schemas.microsoft.com/office/drawing/2014/main" val="20017"/>
                    </a:ext>
                  </a:extLst>
                </a:gridCol>
                <a:gridCol w="456198">
                  <a:extLst>
                    <a:ext uri="{9D8B030D-6E8A-4147-A177-3AD203B41FA5}">
                      <a16:colId xmlns="" xmlns:a16="http://schemas.microsoft.com/office/drawing/2014/main" val="20018"/>
                    </a:ext>
                  </a:extLst>
                </a:gridCol>
              </a:tblGrid>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0"/>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1"/>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 xmlns:a16="http://schemas.microsoft.com/office/drawing/2014/main" val="10002"/>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 xmlns:a16="http://schemas.microsoft.com/office/drawing/2014/main" val="10003"/>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extLst>
                  <a:ext uri="{0D108BD9-81ED-4DB2-BD59-A6C34878D82A}">
                    <a16:rowId xmlns="" xmlns:a16="http://schemas.microsoft.com/office/drawing/2014/main" val="10005"/>
                  </a:ext>
                </a:extLst>
              </a:tr>
              <a:tr h="370840">
                <a:tc>
                  <a:txBody>
                    <a:bodyPr/>
                    <a:lstStyle/>
                    <a:p>
                      <a:endParaRPr lang="en-US">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6"/>
                  </a:ext>
                </a:extLst>
              </a:tr>
              <a:tr h="370840">
                <a:tc>
                  <a:txBody>
                    <a:bodyPr/>
                    <a:lstStyle/>
                    <a:p>
                      <a:endParaRPr lang="en-US">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10007"/>
                  </a:ext>
                </a:extLst>
              </a:tr>
              <a:tr h="370840">
                <a:tc>
                  <a:txBody>
                    <a:bodyPr/>
                    <a:lstStyle/>
                    <a:p>
                      <a:endParaRPr lang="en-US">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10008"/>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10"/>
                  </a:ext>
                </a:extLst>
              </a:tr>
              <a:tr h="370840">
                <a:tc>
                  <a:txBody>
                    <a:bodyPr/>
                    <a:lstStyle/>
                    <a:p>
                      <a:endParaRPr lang="en-US" dirty="0"/>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extLst>
                  <a:ext uri="{0D108BD9-81ED-4DB2-BD59-A6C34878D82A}">
                    <a16:rowId xmlns="" xmlns:a16="http://schemas.microsoft.com/office/drawing/2014/main" val="10011"/>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 xmlns:a16="http://schemas.microsoft.com/office/drawing/2014/main" val="10012"/>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 xmlns:a16="http://schemas.microsoft.com/office/drawing/2014/main" val="10013"/>
                  </a:ext>
                </a:extLst>
              </a:tr>
            </a:tbl>
          </a:graphicData>
        </a:graphic>
      </p:graphicFrame>
      <p:sp>
        <p:nvSpPr>
          <p:cNvPr id="6" name="TextBox 5"/>
          <p:cNvSpPr txBox="1"/>
          <p:nvPr/>
        </p:nvSpPr>
        <p:spPr>
          <a:xfrm>
            <a:off x="110067" y="287867"/>
            <a:ext cx="9575800" cy="646331"/>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Um </a:t>
            </a:r>
            <a:r>
              <a:rPr lang="en-US" dirty="0" err="1">
                <a:latin typeface="Roboto" panose="02000000000000000000" pitchFamily="2" charset="0"/>
                <a:ea typeface="Roboto" panose="02000000000000000000" pitchFamily="2" charset="0"/>
              </a:rPr>
              <a:t>quadrado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geomágico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baseado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em</a:t>
            </a:r>
            <a:r>
              <a:rPr lang="en-US" dirty="0">
                <a:latin typeface="Roboto" panose="02000000000000000000" pitchFamily="2" charset="0"/>
                <a:ea typeface="Roboto" panose="02000000000000000000" pitchFamily="2" charset="0"/>
              </a:rPr>
              <a:t> Luo Shu. </a:t>
            </a:r>
            <a:r>
              <a:rPr lang="en-US" dirty="0" err="1">
                <a:latin typeface="Roboto" panose="02000000000000000000" pitchFamily="2" charset="0"/>
                <a:ea typeface="Roboto" panose="02000000000000000000" pitchFamily="2" charset="0"/>
              </a:rPr>
              <a:t>Há</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soluções</a:t>
            </a:r>
            <a:r>
              <a:rPr lang="en-US" dirty="0">
                <a:latin typeface="Roboto" panose="02000000000000000000" pitchFamily="2" charset="0"/>
                <a:ea typeface="Roboto" panose="02000000000000000000" pitchFamily="2" charset="0"/>
              </a:rPr>
              <a:t> para as </a:t>
            </a:r>
            <a:r>
              <a:rPr lang="en-US" dirty="0" err="1">
                <a:latin typeface="Roboto" panose="02000000000000000000" pitchFamily="2" charset="0"/>
                <a:ea typeface="Roboto" panose="02000000000000000000" pitchFamily="2" charset="0"/>
              </a:rPr>
              <a:t>linhas</a:t>
            </a:r>
            <a:r>
              <a:rPr lang="en-US" dirty="0">
                <a:latin typeface="Roboto" panose="02000000000000000000" pitchFamily="2" charset="0"/>
                <a:ea typeface="Roboto" panose="02000000000000000000" pitchFamily="2" charset="0"/>
              </a:rPr>
              <a:t> à </a:t>
            </a:r>
            <a:r>
              <a:rPr lang="en-US" dirty="0" err="1">
                <a:latin typeface="Roboto" panose="02000000000000000000" pitchFamily="2" charset="0"/>
                <a:ea typeface="Roboto" panose="02000000000000000000" pitchFamily="2" charset="0"/>
              </a:rPr>
              <a:t>direita</a:t>
            </a:r>
            <a:r>
              <a:rPr lang="en-US" dirty="0">
                <a:latin typeface="Roboto" panose="02000000000000000000" pitchFamily="2" charset="0"/>
                <a:ea typeface="Roboto" panose="02000000000000000000" pitchFamily="2" charset="0"/>
              </a:rPr>
              <a:t>.</a:t>
            </a:r>
            <a:endParaRPr lang="pt-PT" dirty="0">
              <a:latin typeface="Roboto" panose="02000000000000000000" pitchFamily="2" charset="0"/>
              <a:ea typeface="Roboto" panose="02000000000000000000" pitchFamily="2" charset="0"/>
            </a:endParaRPr>
          </a:p>
          <a:p>
            <a:r>
              <a:rPr lang="en-US" dirty="0" err="1">
                <a:latin typeface="Roboto" panose="02000000000000000000" pitchFamily="2" charset="0"/>
                <a:ea typeface="Roboto" panose="02000000000000000000" pitchFamily="2" charset="0"/>
              </a:rPr>
              <a:t>Consegues</a:t>
            </a:r>
            <a:r>
              <a:rPr lang="en-US" dirty="0">
                <a:latin typeface="Roboto" panose="02000000000000000000" pitchFamily="2" charset="0"/>
                <a:ea typeface="Roboto" panose="02000000000000000000" pitchFamily="2" charset="0"/>
              </a:rPr>
              <a:t> resolver as </a:t>
            </a:r>
            <a:r>
              <a:rPr lang="en-US" dirty="0" err="1">
                <a:latin typeface="Roboto" panose="02000000000000000000" pitchFamily="2" charset="0"/>
                <a:ea typeface="Roboto" panose="02000000000000000000" pitchFamily="2" charset="0"/>
              </a:rPr>
              <a:t>colunas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ou</a:t>
            </a:r>
            <a:r>
              <a:rPr lang="en-US" dirty="0">
                <a:latin typeface="Roboto" panose="02000000000000000000" pitchFamily="2" charset="0"/>
                <a:ea typeface="Roboto" panose="02000000000000000000" pitchFamily="2" charset="0"/>
              </a:rPr>
              <a:t> as </a:t>
            </a:r>
            <a:r>
              <a:rPr lang="en-US" dirty="0" err="1">
                <a:latin typeface="Roboto" panose="02000000000000000000" pitchFamily="2" charset="0"/>
                <a:ea typeface="Roboto" panose="02000000000000000000" pitchFamily="2" charset="0"/>
              </a:rPr>
              <a:t>diagonais</a:t>
            </a:r>
            <a:r>
              <a:rPr lang="en-US"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23865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1979" y="144709"/>
            <a:ext cx="9734021" cy="1260475"/>
          </a:xfrm>
        </p:spPr>
        <p:txBody>
          <a:bodyPr>
            <a:normAutofit fontScale="90000"/>
          </a:bodyPr>
          <a:lstStyle/>
          <a:p>
            <a:pPr algn="ctr"/>
            <a:r>
              <a:rPr lang="en-GB" dirty="0">
                <a:latin typeface="Roboto" panose="02000000000000000000" pitchFamily="2" charset="0"/>
                <a:ea typeface="Roboto" panose="02000000000000000000" pitchFamily="2" charset="0"/>
              </a:rPr>
              <a:t>Uma forma </a:t>
            </a:r>
            <a:r>
              <a:rPr lang="en-GB" dirty="0" err="1">
                <a:latin typeface="Roboto" panose="02000000000000000000" pitchFamily="2" charset="0"/>
                <a:ea typeface="Roboto" panose="02000000000000000000" pitchFamily="2" charset="0"/>
              </a:rPr>
              <a:t>rápida</a:t>
            </a:r>
            <a:r>
              <a:rPr lang="en-GB" dirty="0">
                <a:latin typeface="Roboto" panose="02000000000000000000" pitchFamily="2" charset="0"/>
                <a:ea typeface="Roboto" panose="02000000000000000000" pitchFamily="2" charset="0"/>
              </a:rPr>
              <a:t> de </a:t>
            </a:r>
            <a:r>
              <a:rPr lang="en-GB" dirty="0" err="1">
                <a:latin typeface="Roboto" panose="02000000000000000000" pitchFamily="2" charset="0"/>
                <a:ea typeface="Roboto" panose="02000000000000000000" pitchFamily="2" charset="0"/>
              </a:rPr>
              <a:t>criar</a:t>
            </a:r>
            <a:r>
              <a:rPr lang="en-GB" dirty="0">
                <a:latin typeface="Roboto" panose="02000000000000000000" pitchFamily="2" charset="0"/>
                <a:ea typeface="Roboto" panose="02000000000000000000" pitchFamily="2" charset="0"/>
              </a:rPr>
              <a:t> </a:t>
            </a:r>
            <a:br>
              <a:rPr lang="en-GB" dirty="0">
                <a:latin typeface="Roboto" panose="02000000000000000000" pitchFamily="2" charset="0"/>
                <a:ea typeface="Roboto" panose="02000000000000000000" pitchFamily="2" charset="0"/>
              </a:rPr>
            </a:br>
            <a:r>
              <a:rPr lang="en-GB" dirty="0">
                <a:latin typeface="Roboto" panose="02000000000000000000" pitchFamily="2" charset="0"/>
                <a:ea typeface="Roboto" panose="02000000000000000000" pitchFamily="2" charset="0"/>
              </a:rPr>
              <a:t>o </a:t>
            </a:r>
            <a:r>
              <a:rPr lang="en-GB" dirty="0" err="1">
                <a:latin typeface="Roboto" panose="02000000000000000000" pitchFamily="2" charset="0"/>
                <a:ea typeface="Roboto" panose="02000000000000000000" pitchFamily="2" charset="0"/>
              </a:rPr>
              <a:t>Quadrado</a:t>
            </a:r>
            <a:r>
              <a:rPr lang="en-GB" dirty="0">
                <a:latin typeface="Roboto" panose="02000000000000000000" pitchFamily="2" charset="0"/>
                <a:ea typeface="Roboto" panose="02000000000000000000" pitchFamily="2" charset="0"/>
              </a:rPr>
              <a:t> </a:t>
            </a:r>
            <a:r>
              <a:rPr lang="en-GB" dirty="0" err="1">
                <a:latin typeface="Roboto" panose="02000000000000000000" pitchFamily="2" charset="0"/>
                <a:ea typeface="Roboto" panose="02000000000000000000" pitchFamily="2" charset="0"/>
              </a:rPr>
              <a:t>Mágico</a:t>
            </a:r>
            <a:r>
              <a:rPr lang="en-GB" dirty="0">
                <a:latin typeface="Roboto" panose="02000000000000000000" pitchFamily="2" charset="0"/>
                <a:ea typeface="Roboto" panose="02000000000000000000" pitchFamily="2" charset="0"/>
              </a:rPr>
              <a:t> de Luo Shu</a:t>
            </a:r>
          </a:p>
        </p:txBody>
      </p:sp>
      <p:pic>
        <p:nvPicPr>
          <p:cNvPr id="9" name="Picture 8" descr="Screen Shot 2018-05-18 at 11.55.30.png"/>
          <p:cNvPicPr>
            <a:picLocks noChangeAspect="1"/>
          </p:cNvPicPr>
          <p:nvPr/>
        </p:nvPicPr>
        <p:blipFill>
          <a:blip r:embed="rId3"/>
          <a:stretch>
            <a:fillRect/>
          </a:stretch>
        </p:blipFill>
        <p:spPr>
          <a:xfrm>
            <a:off x="0" y="1925782"/>
            <a:ext cx="9906000" cy="45430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458710" y="1027906"/>
            <a:ext cx="9279278" cy="5639594"/>
            <a:chOff x="564566" y="1027906"/>
            <a:chExt cx="11420650" cy="563959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66" y="1127125"/>
              <a:ext cx="11420650" cy="5540375"/>
            </a:xfrm>
            <a:prstGeom prst="rect">
              <a:avLst/>
            </a:prstGeom>
          </p:spPr>
        </p:pic>
        <p:sp>
          <p:nvSpPr>
            <p:cNvPr id="5" name="Rectangle 4"/>
            <p:cNvSpPr/>
            <p:nvPr/>
          </p:nvSpPr>
          <p:spPr>
            <a:xfrm>
              <a:off x="8699500" y="1027906"/>
              <a:ext cx="2819400" cy="19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28207" y="366712"/>
            <a:ext cx="2122893" cy="1704975"/>
          </a:xfrm>
        </p:spPr>
        <p:txBody>
          <a:bodyPr>
            <a:normAutofit fontScale="90000"/>
          </a:bodyPr>
          <a:lstStyle/>
          <a:p>
            <a:r>
              <a:rPr lang="en-US" sz="2000" dirty="0" err="1">
                <a:latin typeface="Roboto" panose="02000000000000000000" pitchFamily="2" charset="0"/>
                <a:ea typeface="Roboto" panose="02000000000000000000" pitchFamily="2" charset="0"/>
              </a:rPr>
              <a:t>Vejam</a:t>
            </a:r>
            <a:r>
              <a:rPr lang="en-US" sz="2000" dirty="0">
                <a:latin typeface="Roboto" panose="02000000000000000000" pitchFamily="2" charset="0"/>
                <a:ea typeface="Roboto" panose="02000000000000000000" pitchFamily="2" charset="0"/>
              </a:rPr>
              <a:t> agora </a:t>
            </a:r>
            <a:r>
              <a:rPr lang="en-US" sz="2000" dirty="0" err="1">
                <a:latin typeface="Roboto" panose="02000000000000000000" pitchFamily="2" charset="0"/>
                <a:ea typeface="Roboto" panose="02000000000000000000" pitchFamily="2" charset="0"/>
              </a:rPr>
              <a:t>como</a:t>
            </a:r>
            <a:r>
              <a:rPr lang="en-US" sz="2000" dirty="0">
                <a:latin typeface="Roboto" panose="02000000000000000000" pitchFamily="2" charset="0"/>
                <a:ea typeface="Roboto" panose="02000000000000000000" pitchFamily="2" charset="0"/>
              </a:rPr>
              <a:t> se </a:t>
            </a:r>
            <a:r>
              <a:rPr lang="en-US" sz="2000" dirty="0" err="1">
                <a:latin typeface="Roboto" panose="02000000000000000000" pitchFamily="2" charset="0"/>
                <a:ea typeface="Roboto" panose="02000000000000000000" pitchFamily="2" charset="0"/>
              </a:rPr>
              <a:t>usa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este</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método</a:t>
            </a:r>
            <a:r>
              <a:rPr lang="en-US" sz="2000" dirty="0">
                <a:latin typeface="Roboto" panose="02000000000000000000" pitchFamily="2" charset="0"/>
                <a:ea typeface="Roboto" panose="02000000000000000000" pitchFamily="2" charset="0"/>
              </a:rPr>
              <a:t> para </a:t>
            </a:r>
            <a:r>
              <a:rPr lang="en-US" sz="2000" dirty="0" err="1">
                <a:latin typeface="Roboto" panose="02000000000000000000" pitchFamily="2" charset="0"/>
                <a:ea typeface="Roboto" panose="02000000000000000000" pitchFamily="2" charset="0"/>
              </a:rPr>
              <a:t>criar</a:t>
            </a:r>
            <a:r>
              <a:rPr lang="en-US" sz="2000" dirty="0">
                <a:latin typeface="Roboto" panose="02000000000000000000" pitchFamily="2" charset="0"/>
                <a:ea typeface="Roboto" panose="02000000000000000000" pitchFamily="2" charset="0"/>
              </a:rPr>
              <a:t> um </a:t>
            </a:r>
            <a:r>
              <a:rPr lang="en-US" sz="2000" dirty="0" err="1">
                <a:latin typeface="Roboto" panose="02000000000000000000" pitchFamily="2" charset="0"/>
                <a:ea typeface="Roboto" panose="02000000000000000000" pitchFamily="2" charset="0"/>
              </a:rPr>
              <a:t>quadrado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mágico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maior</a:t>
            </a:r>
            <a:r>
              <a:rPr lang="en-US" sz="2000" dirty="0">
                <a:latin typeface="Roboto" panose="02000000000000000000" pitchFamily="2" charset="0"/>
                <a:ea typeface="Roboto" panose="02000000000000000000" pitchFamily="2" charset="0"/>
              </a:rPr>
              <a:t>, de </a:t>
            </a:r>
            <a:r>
              <a:rPr lang="en-US" sz="2000" dirty="0" err="1">
                <a:latin typeface="Roboto" panose="02000000000000000000" pitchFamily="2" charset="0"/>
                <a:ea typeface="Roboto" panose="02000000000000000000" pitchFamily="2" charset="0"/>
              </a:rPr>
              <a:t>número</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ímpar</a:t>
            </a:r>
            <a:r>
              <a:rPr lang="en-US" sz="2000"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847283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4841221"/>
            <a:ext cx="9213141" cy="1816532"/>
          </a:xfrm>
        </p:spPr>
        <p:txBody>
          <a:bodyPr>
            <a:normAutofit/>
          </a:bodyPr>
          <a:lstStyle/>
          <a:p>
            <a:r>
              <a:rPr lang="en-GB" sz="2700" b="1" dirty="0"/>
              <a:t>De </a:t>
            </a:r>
            <a:r>
              <a:rPr lang="en-US" sz="2700" b="1" dirty="0" err="1"/>
              <a:t>quantas</a:t>
            </a:r>
            <a:r>
              <a:rPr lang="en-US" sz="2700" b="1" dirty="0"/>
              <a:t> </a:t>
            </a:r>
            <a:r>
              <a:rPr lang="en-US" sz="2700" b="1" dirty="0" err="1">
                <a:latin typeface="Roboto" panose="02000000000000000000" pitchFamily="2" charset="0"/>
                <a:ea typeface="Roboto" panose="02000000000000000000" pitchFamily="2" charset="0"/>
              </a:rPr>
              <a:t>maneiras</a:t>
            </a:r>
            <a:r>
              <a:rPr lang="en-US" sz="2700" b="1" dirty="0"/>
              <a:t> </a:t>
            </a:r>
            <a:r>
              <a:rPr lang="en-US" sz="2700" b="1" dirty="0" err="1"/>
              <a:t>podemos</a:t>
            </a:r>
            <a:r>
              <a:rPr lang="en-US" sz="2700" b="1" dirty="0"/>
              <a:t> </a:t>
            </a:r>
            <a:r>
              <a:rPr lang="en-US" sz="2700" b="1" dirty="0" err="1"/>
              <a:t>dispor</a:t>
            </a:r>
            <a:r>
              <a:rPr lang="en-US" sz="2700" b="1" dirty="0"/>
              <a:t> </a:t>
            </a:r>
            <a:r>
              <a:rPr lang="en-US" sz="2700" b="1" dirty="0" err="1"/>
              <a:t>os</a:t>
            </a:r>
            <a:r>
              <a:rPr lang="en-US" sz="2700" b="1" dirty="0"/>
              <a:t> </a:t>
            </a:r>
            <a:r>
              <a:rPr lang="en-US" sz="2700" b="1" dirty="0" err="1"/>
              <a:t>números</a:t>
            </a:r>
            <a:r>
              <a:rPr lang="en-US" sz="2700" b="1" dirty="0"/>
              <a:t> para que as </a:t>
            </a:r>
            <a:r>
              <a:rPr lang="en-US" sz="2700" b="1" dirty="0" err="1"/>
              <a:t>linhas</a:t>
            </a:r>
            <a:r>
              <a:rPr lang="en-US" sz="2700" b="1" dirty="0"/>
              <a:t>, </a:t>
            </a:r>
            <a:r>
              <a:rPr lang="en-US" sz="2700" b="1" dirty="0" err="1"/>
              <a:t>colunas</a:t>
            </a:r>
            <a:r>
              <a:rPr lang="en-US" sz="2700" b="1" dirty="0"/>
              <a:t> e </a:t>
            </a:r>
            <a:r>
              <a:rPr lang="en-US" sz="2700" b="1" dirty="0" err="1"/>
              <a:t>diagonais</a:t>
            </a:r>
            <a:r>
              <a:rPr lang="en-US" sz="2700" b="1" dirty="0"/>
              <a:t> </a:t>
            </a:r>
            <a:r>
              <a:rPr lang="en-US" sz="2700" b="1" dirty="0" err="1"/>
              <a:t>somem</a:t>
            </a:r>
            <a:r>
              <a:rPr lang="en-US" sz="2700" b="1" dirty="0"/>
              <a:t> </a:t>
            </a:r>
            <a:r>
              <a:rPr lang="en-US" sz="2700" b="1" dirty="0" err="1"/>
              <a:t>todas</a:t>
            </a:r>
            <a:r>
              <a:rPr lang="en-US" sz="2700" b="1" dirty="0"/>
              <a:t> 15?</a:t>
            </a:r>
            <a:r>
              <a:rPr lang="pt-PT" sz="2700" b="1" dirty="0"/>
              <a:t/>
            </a:r>
            <a:br>
              <a:rPr lang="pt-PT" sz="2700" b="1" dirty="0"/>
            </a:br>
            <a:r>
              <a:rPr lang="en-US" sz="2700" b="1" dirty="0"/>
              <a:t>(15 é </a:t>
            </a:r>
            <a:r>
              <a:rPr lang="en-US" sz="2700" b="1" dirty="0" err="1"/>
              <a:t>conhecido</a:t>
            </a:r>
            <a:r>
              <a:rPr lang="en-US" sz="2700" b="1" dirty="0"/>
              <a:t> </a:t>
            </a:r>
            <a:r>
              <a:rPr lang="en-US" sz="2700" b="1" dirty="0" err="1"/>
              <a:t>como</a:t>
            </a:r>
            <a:r>
              <a:rPr lang="en-US" sz="2700" b="1" dirty="0"/>
              <a:t> a ‘</a:t>
            </a:r>
            <a:r>
              <a:rPr lang="en-US" sz="2700" b="1" dirty="0" err="1"/>
              <a:t>constante</a:t>
            </a:r>
            <a:r>
              <a:rPr lang="en-US" sz="2700" b="1" dirty="0"/>
              <a:t> </a:t>
            </a:r>
            <a:r>
              <a:rPr lang="en-US" sz="2700" b="1" dirty="0" err="1"/>
              <a:t>mágica</a:t>
            </a:r>
            <a:r>
              <a:rPr lang="en-US" sz="2700" b="1" dirty="0"/>
              <a:t>’.)</a:t>
            </a:r>
            <a:r>
              <a:rPr lang="en-GB" b="1" dirty="0"/>
              <a:t/>
            </a:r>
            <a:br>
              <a:rPr lang="en-GB" b="1" dirty="0"/>
            </a:b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7407326"/>
              </p:ext>
            </p:extLst>
          </p:nvPr>
        </p:nvGraphicFramePr>
        <p:xfrm>
          <a:off x="2568928" y="1723978"/>
          <a:ext cx="3880071" cy="2630853"/>
        </p:xfrm>
        <a:graphic>
          <a:graphicData uri="http://schemas.openxmlformats.org/drawingml/2006/table">
            <a:tbl>
              <a:tblPr firstRow="1" bandRow="1">
                <a:tableStyleId>{D113A9D2-9D6B-4929-AA2D-F23B5EE8CBE7}</a:tableStyleId>
              </a:tblPr>
              <a:tblGrid>
                <a:gridCol w="1293357">
                  <a:extLst>
                    <a:ext uri="{9D8B030D-6E8A-4147-A177-3AD203B41FA5}">
                      <a16:colId xmlns="" xmlns:a16="http://schemas.microsoft.com/office/drawing/2014/main" val="20000"/>
                    </a:ext>
                  </a:extLst>
                </a:gridCol>
                <a:gridCol w="1293357">
                  <a:extLst>
                    <a:ext uri="{9D8B030D-6E8A-4147-A177-3AD203B41FA5}">
                      <a16:colId xmlns="" xmlns:a16="http://schemas.microsoft.com/office/drawing/2014/main" val="20001"/>
                    </a:ext>
                  </a:extLst>
                </a:gridCol>
                <a:gridCol w="1293357">
                  <a:extLst>
                    <a:ext uri="{9D8B030D-6E8A-4147-A177-3AD203B41FA5}">
                      <a16:colId xmlns="" xmlns:a16="http://schemas.microsoft.com/office/drawing/2014/main" val="20002"/>
                    </a:ext>
                  </a:extLst>
                </a:gridCol>
              </a:tblGrid>
              <a:tr h="876951">
                <a:tc>
                  <a:txBody>
                    <a:bodyPr/>
                    <a:lstStyle/>
                    <a:p>
                      <a:pPr algn="ctr"/>
                      <a:r>
                        <a:rPr lang="en-US" sz="4400" dirty="0"/>
                        <a:t>4</a:t>
                      </a:r>
                    </a:p>
                  </a:txBody>
                  <a:tcPr marL="74295" marR="74295">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4400" dirty="0"/>
                        <a:t>9</a:t>
                      </a:r>
                    </a:p>
                  </a:txBody>
                  <a:tcPr marL="74295" marR="74295">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4400" dirty="0">
                          <a:solidFill>
                            <a:srgbClr val="FF0000"/>
                          </a:solidFill>
                        </a:rPr>
                        <a:t>2</a:t>
                      </a:r>
                    </a:p>
                  </a:txBody>
                  <a:tcPr marL="74295" marR="74295">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 xmlns:a16="http://schemas.microsoft.com/office/drawing/2014/main" val="10000"/>
                  </a:ext>
                </a:extLst>
              </a:tr>
              <a:tr h="876951">
                <a:tc>
                  <a:txBody>
                    <a:bodyPr/>
                    <a:lstStyle/>
                    <a:p>
                      <a:pPr algn="ctr"/>
                      <a:r>
                        <a:rPr lang="en-US" sz="4400" b="1" dirty="0">
                          <a:solidFill>
                            <a:schemeClr val="accent6">
                              <a:lumMod val="50000"/>
                            </a:schemeClr>
                          </a:solidFill>
                        </a:rPr>
                        <a:t>3</a:t>
                      </a:r>
                    </a:p>
                  </a:txBody>
                  <a:tcPr marL="74295" marR="74295">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4400" b="1" dirty="0">
                          <a:solidFill>
                            <a:srgbClr val="FFC000"/>
                          </a:solidFill>
                        </a:rPr>
                        <a:t>5</a:t>
                      </a:r>
                    </a:p>
                  </a:txBody>
                  <a:tcPr marL="74295" marR="74295">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4400" b="1" dirty="0">
                          <a:solidFill>
                            <a:srgbClr val="FF0000"/>
                          </a:solidFill>
                        </a:rPr>
                        <a:t>7</a:t>
                      </a:r>
                    </a:p>
                  </a:txBody>
                  <a:tcPr marL="74295" marR="74295">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 xmlns:a16="http://schemas.microsoft.com/office/drawing/2014/main" val="10001"/>
                  </a:ext>
                </a:extLst>
              </a:tr>
              <a:tr h="876951">
                <a:tc>
                  <a:txBody>
                    <a:bodyPr/>
                    <a:lstStyle/>
                    <a:p>
                      <a:pPr algn="ctr"/>
                      <a:r>
                        <a:rPr lang="en-US" sz="4400" b="1" dirty="0">
                          <a:solidFill>
                            <a:schemeClr val="accent6">
                              <a:lumMod val="50000"/>
                            </a:schemeClr>
                          </a:solidFill>
                        </a:rPr>
                        <a:t>8</a:t>
                      </a:r>
                    </a:p>
                  </a:txBody>
                  <a:tcPr marL="74295" marR="74295">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4400" b="1" dirty="0">
                          <a:solidFill>
                            <a:schemeClr val="tx2">
                              <a:lumMod val="50000"/>
                            </a:schemeClr>
                          </a:solidFill>
                        </a:rPr>
                        <a:t>1</a:t>
                      </a:r>
                    </a:p>
                  </a:txBody>
                  <a:tcPr marL="74295" marR="74295">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a:r>
                        <a:rPr lang="en-US" sz="4400" b="1" dirty="0">
                          <a:solidFill>
                            <a:schemeClr val="tx2">
                              <a:lumMod val="50000"/>
                            </a:schemeClr>
                          </a:solidFill>
                        </a:rPr>
                        <a:t>6</a:t>
                      </a:r>
                    </a:p>
                  </a:txBody>
                  <a:tcPr marL="74295" marR="74295">
                    <a:lnL w="19050" cap="flat" cmpd="sng" algn="ctr">
                      <a:solidFill>
                        <a:prstClr val="black"/>
                      </a:solidFill>
                      <a:prstDash val="solid"/>
                      <a:round/>
                      <a:headEnd type="none" w="med" len="med"/>
                      <a:tailEnd type="none" w="med" len="med"/>
                    </a:lnL>
                    <a:lnR w="19050" cap="flat" cmpd="sng" algn="ctr">
                      <a:solidFill>
                        <a:prstClr val="black"/>
                      </a:solidFill>
                      <a:prstDash val="solid"/>
                      <a:round/>
                      <a:headEnd type="none" w="med" len="med"/>
                      <a:tailEnd type="none" w="med" len="med"/>
                    </a:lnR>
                    <a:lnT w="19050" cap="flat" cmpd="sng" algn="ctr">
                      <a:solidFill>
                        <a:prstClr val="black"/>
                      </a:solidFill>
                      <a:prstDash val="solid"/>
                      <a:round/>
                      <a:headEnd type="none" w="med" len="med"/>
                      <a:tailEnd type="none" w="med" len="med"/>
                    </a:lnT>
                    <a:lnB w="190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 xmlns:a16="http://schemas.microsoft.com/office/drawing/2014/main" val="10002"/>
                  </a:ext>
                </a:extLst>
              </a:tr>
            </a:tbl>
          </a:graphicData>
        </a:graphic>
      </p:graphicFrame>
      <p:sp>
        <p:nvSpPr>
          <p:cNvPr id="3" name="TextBox 2"/>
          <p:cNvSpPr txBox="1"/>
          <p:nvPr/>
        </p:nvSpPr>
        <p:spPr>
          <a:xfrm>
            <a:off x="1930816" y="479215"/>
            <a:ext cx="6711379" cy="646331"/>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rPr>
              <a:t> </a:t>
            </a:r>
            <a:r>
              <a:rPr lang="en-US" sz="3600" b="1" dirty="0">
                <a:latin typeface="Roboto" panose="02000000000000000000" pitchFamily="2" charset="0"/>
                <a:ea typeface="Roboto" panose="02000000000000000000" pitchFamily="2" charset="0"/>
              </a:rPr>
              <a:t>O </a:t>
            </a:r>
            <a:r>
              <a:rPr lang="en-US" sz="3600" b="1" dirty="0" err="1">
                <a:latin typeface="Roboto" panose="02000000000000000000" pitchFamily="2" charset="0"/>
                <a:ea typeface="Roboto" panose="02000000000000000000" pitchFamily="2" charset="0"/>
              </a:rPr>
              <a:t>Quadrado</a:t>
            </a:r>
            <a:r>
              <a:rPr lang="en-US" sz="3600" b="1" dirty="0">
                <a:latin typeface="Roboto" panose="02000000000000000000" pitchFamily="2" charset="0"/>
                <a:ea typeface="Roboto" panose="02000000000000000000" pitchFamily="2" charset="0"/>
              </a:rPr>
              <a:t> </a:t>
            </a:r>
            <a:r>
              <a:rPr lang="en-US" sz="3600" b="1" dirty="0" err="1">
                <a:latin typeface="Roboto" panose="02000000000000000000" pitchFamily="2" charset="0"/>
                <a:ea typeface="Roboto" panose="02000000000000000000" pitchFamily="2" charset="0"/>
              </a:rPr>
              <a:t>Mágico</a:t>
            </a:r>
            <a:r>
              <a:rPr lang="en-US" sz="3600" b="1" dirty="0">
                <a:latin typeface="Roboto" panose="02000000000000000000" pitchFamily="2" charset="0"/>
                <a:ea typeface="Roboto" panose="02000000000000000000" pitchFamily="2" charset="0"/>
              </a:rPr>
              <a:t> de Luo Shu</a:t>
            </a:r>
            <a:endParaRPr lang="pt-PT" sz="3600" dirty="0">
              <a:latin typeface="Roboto" panose="02000000000000000000" pitchFamily="2" charset="0"/>
              <a:ea typeface="Roboto" panose="02000000000000000000" pitchFamily="2" charset="0"/>
            </a:endParaRPr>
          </a:p>
        </p:txBody>
      </p:sp>
      <p:pic>
        <p:nvPicPr>
          <p:cNvPr id="5" name="Picture 4" descr="Screen Shot 2018-05-14 at 15.35.03.png"/>
          <p:cNvPicPr>
            <a:picLocks noChangeAspect="1"/>
          </p:cNvPicPr>
          <p:nvPr/>
        </p:nvPicPr>
        <p:blipFill>
          <a:blip r:embed="rId3"/>
          <a:stretch>
            <a:fillRect/>
          </a:stretch>
        </p:blipFill>
        <p:spPr>
          <a:xfrm>
            <a:off x="7131506" y="2147289"/>
            <a:ext cx="1661319" cy="2095500"/>
          </a:xfrm>
          <a:prstGeom prst="rect">
            <a:avLst/>
          </a:prstGeom>
        </p:spPr>
      </p:pic>
    </p:spTree>
    <p:extLst>
      <p:ext uri="{BB962C8B-B14F-4D97-AF65-F5344CB8AC3E}">
        <p14:creationId xmlns:p14="http://schemas.microsoft.com/office/powerpoint/2010/main" val="169474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70247" y="335389"/>
            <a:ext cx="8543925" cy="1325563"/>
          </a:xfrm>
        </p:spPr>
        <p:txBody>
          <a:bodyPr>
            <a:normAutofit fontScale="90000"/>
          </a:bodyPr>
          <a:lstStyle/>
          <a:p>
            <a:pPr algn="ctr"/>
            <a:r>
              <a:rPr lang="en-US" dirty="0">
                <a:latin typeface="Roboto" panose="02000000000000000000" pitchFamily="2" charset="0"/>
                <a:ea typeface="Roboto" panose="02000000000000000000" pitchFamily="2" charset="0"/>
              </a:rPr>
              <a:t>A </a:t>
            </a:r>
            <a:r>
              <a:rPr lang="en-US" dirty="0" err="1">
                <a:latin typeface="Roboto" panose="02000000000000000000" pitchFamily="2" charset="0"/>
                <a:ea typeface="Roboto" panose="02000000000000000000" pitchFamily="2" charset="0"/>
              </a:rPr>
              <a:t>Fórmula</a:t>
            </a:r>
            <a:r>
              <a:rPr lang="en-US" dirty="0">
                <a:latin typeface="Roboto" panose="02000000000000000000" pitchFamily="2" charset="0"/>
                <a:ea typeface="Roboto" panose="02000000000000000000" pitchFamily="2" charset="0"/>
              </a:rPr>
              <a:t> do </a:t>
            </a:r>
            <a:r>
              <a:rPr lang="en-US" dirty="0" err="1">
                <a:latin typeface="Roboto" panose="02000000000000000000" pitchFamily="2" charset="0"/>
                <a:ea typeface="Roboto" panose="02000000000000000000" pitchFamily="2" charset="0"/>
              </a:rPr>
              <a:t>Número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Mágico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Constante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Mágica</a:t>
            </a:r>
            <a:r>
              <a:rPr lang="en-US" dirty="0">
                <a:latin typeface="Roboto" panose="02000000000000000000" pitchFamily="2" charset="0"/>
                <a:ea typeface="Roboto" panose="02000000000000000000" pitchFamily="2" charset="0"/>
              </a:rPr>
              <a:t>) de um </a:t>
            </a:r>
            <a:br>
              <a:rPr lang="en-US" dirty="0">
                <a:latin typeface="Roboto" panose="02000000000000000000" pitchFamily="2" charset="0"/>
                <a:ea typeface="Roboto" panose="02000000000000000000" pitchFamily="2" charset="0"/>
              </a:rPr>
            </a:br>
            <a:r>
              <a:rPr lang="en-US" dirty="0" err="1">
                <a:latin typeface="Roboto" panose="02000000000000000000" pitchFamily="2" charset="0"/>
                <a:ea typeface="Roboto" panose="02000000000000000000" pitchFamily="2" charset="0"/>
              </a:rPr>
              <a:t>Quadrado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Mágico</a:t>
            </a:r>
            <a:endParaRPr lang="en-US" dirty="0">
              <a:latin typeface="Roboto" panose="02000000000000000000" pitchFamily="2" charset="0"/>
              <a:ea typeface="Roboto" panose="02000000000000000000" pitchFamily="2" charset="0"/>
            </a:endParaRPr>
          </a:p>
        </p:txBody>
      </p:sp>
      <p:sp>
        <p:nvSpPr>
          <p:cNvPr id="3" name="Content Placeholder 2"/>
          <p:cNvSpPr>
            <a:spLocks noGrp="1"/>
          </p:cNvSpPr>
          <p:nvPr>
            <p:ph idx="1"/>
          </p:nvPr>
        </p:nvSpPr>
        <p:spPr>
          <a:xfrm>
            <a:off x="681038" y="2037496"/>
            <a:ext cx="8741742" cy="4351338"/>
          </a:xfrm>
        </p:spPr>
        <p:txBody>
          <a:bodyPr>
            <a:normAutofit fontScale="92500" lnSpcReduction="20000"/>
          </a:bodyPr>
          <a:lstStyle/>
          <a:p>
            <a:pPr marL="0" indent="0">
              <a:buNone/>
            </a:pPr>
            <a:r>
              <a:rPr lang="en-US" dirty="0" err="1">
                <a:latin typeface="Roboto" panose="02000000000000000000" pitchFamily="2" charset="0"/>
                <a:ea typeface="Roboto" panose="02000000000000000000" pitchFamily="2" charset="0"/>
              </a:rPr>
              <a:t>Em</a:t>
            </a:r>
            <a:r>
              <a:rPr lang="en-US" dirty="0">
                <a:latin typeface="Roboto" panose="02000000000000000000" pitchFamily="2" charset="0"/>
                <a:ea typeface="Roboto" panose="02000000000000000000" pitchFamily="2" charset="0"/>
              </a:rPr>
              <a:t> que: </a:t>
            </a:r>
          </a:p>
          <a:p>
            <a:pPr marL="0" indent="0">
              <a:buNone/>
            </a:pPr>
            <a:r>
              <a:rPr lang="en-US" dirty="0">
                <a:latin typeface="Roboto" panose="02000000000000000000" pitchFamily="2" charset="0"/>
                <a:ea typeface="Roboto" panose="02000000000000000000" pitchFamily="2" charset="0"/>
              </a:rPr>
              <a:t>M = </a:t>
            </a:r>
            <a:r>
              <a:rPr lang="en-US" dirty="0" err="1">
                <a:latin typeface="Roboto" panose="02000000000000000000" pitchFamily="2" charset="0"/>
                <a:ea typeface="Roboto" panose="02000000000000000000" pitchFamily="2" charset="0"/>
              </a:rPr>
              <a:t>constante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mágica</a:t>
            </a:r>
            <a:endParaRPr lang="en-US" dirty="0">
              <a:latin typeface="Roboto" panose="02000000000000000000" pitchFamily="2" charset="0"/>
              <a:ea typeface="Roboto" panose="02000000000000000000" pitchFamily="2" charset="0"/>
            </a:endParaRPr>
          </a:p>
          <a:p>
            <a:pPr marL="0" indent="0">
              <a:buNone/>
            </a:pPr>
            <a:r>
              <a:rPr lang="en-US" dirty="0">
                <a:latin typeface="Roboto" panose="02000000000000000000" pitchFamily="2" charset="0"/>
                <a:ea typeface="Roboto" panose="02000000000000000000" pitchFamily="2" charset="0"/>
              </a:rPr>
              <a:t>n = </a:t>
            </a:r>
            <a:r>
              <a:rPr lang="en-US" dirty="0" err="1">
                <a:latin typeface="Roboto" panose="02000000000000000000" pitchFamily="2" charset="0"/>
                <a:ea typeface="Roboto" panose="02000000000000000000" pitchFamily="2" charset="0"/>
              </a:rPr>
              <a:t>ordem</a:t>
            </a:r>
            <a:r>
              <a:rPr lang="en-US" dirty="0">
                <a:latin typeface="Roboto" panose="02000000000000000000" pitchFamily="2" charset="0"/>
                <a:ea typeface="Roboto" panose="02000000000000000000" pitchFamily="2" charset="0"/>
              </a:rPr>
              <a:t> do </a:t>
            </a:r>
            <a:r>
              <a:rPr lang="en-US" dirty="0" err="1">
                <a:latin typeface="Roboto" panose="02000000000000000000" pitchFamily="2" charset="0"/>
                <a:ea typeface="Roboto" panose="02000000000000000000" pitchFamily="2" charset="0"/>
              </a:rPr>
              <a:t>Quadrado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Mágico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número</a:t>
            </a:r>
            <a:r>
              <a:rPr lang="en-US" dirty="0">
                <a:latin typeface="Roboto" panose="02000000000000000000" pitchFamily="2" charset="0"/>
                <a:ea typeface="Roboto" panose="02000000000000000000" pitchFamily="2" charset="0"/>
              </a:rPr>
              <a:t> de </a:t>
            </a:r>
            <a:r>
              <a:rPr lang="en-US" dirty="0" err="1">
                <a:latin typeface="Roboto" panose="02000000000000000000" pitchFamily="2" charset="0"/>
                <a:ea typeface="Roboto" panose="02000000000000000000" pitchFamily="2" charset="0"/>
              </a:rPr>
              <a:t>linhas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ou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colunas</a:t>
            </a:r>
            <a:r>
              <a:rPr lang="en-US" dirty="0">
                <a:latin typeface="Roboto" panose="02000000000000000000" pitchFamily="2" charset="0"/>
                <a:ea typeface="Roboto" panose="02000000000000000000" pitchFamily="2" charset="0"/>
              </a:rPr>
              <a:t>)</a:t>
            </a:r>
          </a:p>
          <a:p>
            <a:pPr marL="0" indent="0">
              <a:buNone/>
            </a:pPr>
            <a:r>
              <a:rPr lang="en-US" dirty="0">
                <a:latin typeface="Roboto" panose="02000000000000000000" pitchFamily="2" charset="0"/>
                <a:ea typeface="Roboto" panose="02000000000000000000" pitchFamily="2" charset="0"/>
              </a:rPr>
              <a:t>n</a:t>
            </a:r>
            <a:r>
              <a:rPr lang="en-US" baseline="30000" dirty="0">
                <a:latin typeface="Roboto" panose="02000000000000000000" pitchFamily="2" charset="0"/>
                <a:ea typeface="Roboto" panose="02000000000000000000" pitchFamily="2" charset="0"/>
              </a:rPr>
              <a:t>2 </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número</a:t>
            </a:r>
            <a:r>
              <a:rPr lang="en-US" dirty="0">
                <a:latin typeface="Roboto" panose="02000000000000000000" pitchFamily="2" charset="0"/>
                <a:ea typeface="Roboto" panose="02000000000000000000" pitchFamily="2" charset="0"/>
              </a:rPr>
              <a:t> total de </a:t>
            </a:r>
            <a:r>
              <a:rPr lang="en-US" dirty="0" err="1">
                <a:latin typeface="Roboto" panose="02000000000000000000" pitchFamily="2" charset="0"/>
                <a:ea typeface="Roboto" panose="02000000000000000000" pitchFamily="2" charset="0"/>
              </a:rPr>
              <a:t>células</a:t>
            </a:r>
            <a:r>
              <a:rPr lang="en-US" dirty="0">
                <a:latin typeface="Roboto" panose="02000000000000000000" pitchFamily="2" charset="0"/>
                <a:ea typeface="Roboto" panose="02000000000000000000" pitchFamily="2" charset="0"/>
              </a:rPr>
              <a:t> (e </a:t>
            </a:r>
            <a:r>
              <a:rPr lang="en-US" dirty="0" err="1">
                <a:latin typeface="Roboto" panose="02000000000000000000" pitchFamily="2" charset="0"/>
                <a:ea typeface="Roboto" panose="02000000000000000000" pitchFamily="2" charset="0"/>
              </a:rPr>
              <a:t>números</a:t>
            </a:r>
            <a:r>
              <a:rPr lang="en-US" dirty="0">
                <a:latin typeface="Roboto" panose="02000000000000000000" pitchFamily="2" charset="0"/>
                <a:ea typeface="Roboto" panose="02000000000000000000" pitchFamily="2" charset="0"/>
              </a:rPr>
              <a:t>) no </a:t>
            </a:r>
            <a:r>
              <a:rPr lang="en-US" dirty="0" err="1">
                <a:latin typeface="Roboto" panose="02000000000000000000" pitchFamily="2" charset="0"/>
                <a:ea typeface="Roboto" panose="02000000000000000000" pitchFamily="2" charset="0"/>
              </a:rPr>
              <a:t>Quadrado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Mágico</a:t>
            </a:r>
            <a:r>
              <a:rPr lang="en-US" dirty="0">
                <a:latin typeface="Roboto" panose="02000000000000000000" pitchFamily="2" charset="0"/>
                <a:ea typeface="Roboto" panose="02000000000000000000" pitchFamily="2" charset="0"/>
              </a:rPr>
              <a:t/>
            </a:r>
            <a:br>
              <a:rPr lang="en-US" dirty="0">
                <a:latin typeface="Roboto" panose="02000000000000000000" pitchFamily="2" charset="0"/>
                <a:ea typeface="Roboto" panose="02000000000000000000" pitchFamily="2" charset="0"/>
              </a:rPr>
            </a:br>
            <a:endParaRPr lang="en-US" dirty="0">
              <a:latin typeface="Roboto" panose="02000000000000000000" pitchFamily="2" charset="0"/>
              <a:ea typeface="Roboto" panose="02000000000000000000" pitchFamily="2" charset="0"/>
            </a:endParaRPr>
          </a:p>
          <a:p>
            <a:pPr marL="0" indent="0">
              <a:buNone/>
            </a:pPr>
            <a:r>
              <a:rPr lang="en-US" b="1" dirty="0">
                <a:latin typeface="Roboto" panose="02000000000000000000" pitchFamily="2" charset="0"/>
                <a:ea typeface="Roboto" panose="02000000000000000000" pitchFamily="2" charset="0"/>
              </a:rPr>
              <a:t>M = n(n</a:t>
            </a:r>
            <a:r>
              <a:rPr lang="en-US" b="1" baseline="30000" dirty="0">
                <a:latin typeface="Roboto" panose="02000000000000000000" pitchFamily="2" charset="0"/>
                <a:ea typeface="Roboto" panose="02000000000000000000" pitchFamily="2" charset="0"/>
              </a:rPr>
              <a:t>2 </a:t>
            </a:r>
            <a:r>
              <a:rPr lang="en-US" b="1" dirty="0">
                <a:latin typeface="Roboto" panose="02000000000000000000" pitchFamily="2" charset="0"/>
                <a:ea typeface="Roboto" panose="02000000000000000000" pitchFamily="2" charset="0"/>
              </a:rPr>
              <a:t>+ 1)/2</a:t>
            </a:r>
          </a:p>
          <a:p>
            <a:pPr marL="0" indent="0">
              <a:buNone/>
            </a:pPr>
            <a:r>
              <a:rPr lang="en-US" sz="800" baseline="30000" dirty="0">
                <a:latin typeface="Roboto" panose="02000000000000000000" pitchFamily="2" charset="0"/>
                <a:ea typeface="Roboto" panose="02000000000000000000" pitchFamily="2" charset="0"/>
              </a:rPr>
              <a:t> </a:t>
            </a:r>
          </a:p>
          <a:p>
            <a:pPr marL="0" indent="0">
              <a:buNone/>
            </a:pPr>
            <a:r>
              <a:rPr lang="en-US" dirty="0" err="1">
                <a:latin typeface="Roboto" panose="02000000000000000000" pitchFamily="2" charset="0"/>
                <a:ea typeface="Roboto" panose="02000000000000000000" pitchFamily="2" charset="0"/>
              </a:rPr>
              <a:t>Exemplo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Quadrado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Mágico</a:t>
            </a:r>
            <a:r>
              <a:rPr lang="en-US" dirty="0">
                <a:latin typeface="Roboto" panose="02000000000000000000" pitchFamily="2" charset="0"/>
                <a:ea typeface="Roboto" panose="02000000000000000000" pitchFamily="2" charset="0"/>
              </a:rPr>
              <a:t> de Luo Shu:</a:t>
            </a:r>
          </a:p>
          <a:p>
            <a:pPr marL="0" indent="0">
              <a:buNone/>
            </a:pPr>
            <a:endParaRPr lang="en-US" dirty="0">
              <a:latin typeface="Roboto" panose="02000000000000000000" pitchFamily="2" charset="0"/>
              <a:ea typeface="Roboto" panose="02000000000000000000" pitchFamily="2" charset="0"/>
            </a:endParaRPr>
          </a:p>
          <a:p>
            <a:pPr marL="0" indent="0">
              <a:buNone/>
            </a:pPr>
            <a:r>
              <a:rPr lang="en-US" dirty="0">
                <a:latin typeface="Roboto" panose="02000000000000000000" pitchFamily="2" charset="0"/>
                <a:ea typeface="Roboto" panose="02000000000000000000" pitchFamily="2" charset="0"/>
              </a:rPr>
              <a:t>M = 3(9 + 1)/2 = 30/2 = 15</a:t>
            </a:r>
          </a:p>
        </p:txBody>
      </p:sp>
    </p:spTree>
    <p:extLst>
      <p:ext uri="{BB962C8B-B14F-4D97-AF65-F5344CB8AC3E}">
        <p14:creationId xmlns:p14="http://schemas.microsoft.com/office/powerpoint/2010/main" val="1003795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3086" y="2813554"/>
            <a:ext cx="1702930" cy="595815"/>
          </a:xfrm>
        </p:spPr>
      </p:pic>
      <p:pic>
        <p:nvPicPr>
          <p:cNvPr id="4" name="Picture 3" descr="heade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8220" y="695163"/>
            <a:ext cx="6244297" cy="518746"/>
          </a:xfrm>
          <a:prstGeom prst="rect">
            <a:avLst/>
          </a:prstGeom>
          <a:noFill/>
        </p:spPr>
      </p:pic>
      <p:pic>
        <p:nvPicPr>
          <p:cNvPr id="6" name="Picture 5" descr="footer_mono"/>
          <p:cNvPicPr/>
          <p:nvPr/>
        </p:nvPicPr>
        <p:blipFill>
          <a:blip r:embed="rId4" cstate="print">
            <a:extLst>
              <a:ext uri="{28A0092B-C50C-407E-A947-70E740481C1C}">
                <a14:useLocalDpi xmlns:a14="http://schemas.microsoft.com/office/drawing/2010/main" val="0"/>
              </a:ext>
            </a:extLst>
          </a:blip>
          <a:stretch>
            <a:fillRect/>
          </a:stretch>
        </p:blipFill>
        <p:spPr bwMode="auto">
          <a:xfrm>
            <a:off x="1381967" y="5176870"/>
            <a:ext cx="6489388" cy="936141"/>
          </a:xfrm>
          <a:prstGeom prst="rect">
            <a:avLst/>
          </a:prstGeom>
          <a:noFill/>
        </p:spPr>
      </p:pic>
      <p:sp>
        <p:nvSpPr>
          <p:cNvPr id="7" name="Rectangle 6"/>
          <p:cNvSpPr/>
          <p:nvPr/>
        </p:nvSpPr>
        <p:spPr>
          <a:xfrm>
            <a:off x="1469387" y="3495470"/>
            <a:ext cx="6314548" cy="1371209"/>
          </a:xfrm>
          <a:prstGeom prst="rect">
            <a:avLst/>
          </a:prstGeom>
        </p:spPr>
        <p:txBody>
          <a:bodyPr wrap="square">
            <a:spAutoFit/>
          </a:bodyPr>
          <a:lstStyle/>
          <a:p>
            <a:pPr>
              <a:buClrTx/>
              <a:buFontTx/>
              <a:buNone/>
            </a:pPr>
            <a:r>
              <a:rPr lang="el-GR" sz="1662" dirty="0">
                <a:solidFill>
                  <a:prstClr val="black"/>
                </a:solidFill>
                <a:latin typeface="Roboto" panose="02000000000000000000" pitchFamily="2" charset="0"/>
                <a:ea typeface="Roboto" panose="02000000000000000000" pitchFamily="2" charset="0"/>
              </a:rPr>
              <a:t>Except where otherwise noted, this work is licensed under the Creative Commons Attribution 4.0 International License. To view a copy of this license, visit </a:t>
            </a:r>
            <a:r>
              <a:rPr lang="el-GR" sz="1662" u="sng" dirty="0">
                <a:solidFill>
                  <a:prstClr val="black"/>
                </a:solidFill>
                <a:latin typeface="Roboto" panose="02000000000000000000" pitchFamily="2" charset="0"/>
                <a:ea typeface="Roboto" panose="02000000000000000000" pitchFamily="2" charset="0"/>
                <a:hlinkClick r:id="rId5"/>
              </a:rPr>
              <a:t>http://creativecommons.org/licenses/by/4.0/</a:t>
            </a:r>
            <a:endParaRPr lang="en-GB" sz="1662" dirty="0">
              <a:solidFill>
                <a:prstClr val="black"/>
              </a:solidFill>
              <a:latin typeface="Roboto" panose="02000000000000000000" pitchFamily="2" charset="0"/>
              <a:ea typeface="Roboto" panose="02000000000000000000" pitchFamily="2" charset="0"/>
            </a:endParaRPr>
          </a:p>
          <a:p>
            <a:pPr algn="ctr">
              <a:buClrTx/>
              <a:buFontTx/>
              <a:buNone/>
            </a:pPr>
            <a:r>
              <a:rPr lang="el-GR" sz="1662" dirty="0">
                <a:solidFill>
                  <a:prstClr val="black"/>
                </a:solidFill>
                <a:latin typeface="Roboto" panose="02000000000000000000" pitchFamily="2" charset="0"/>
                <a:ea typeface="Roboto" panose="02000000000000000000" pitchFamily="2" charset="0"/>
              </a:rPr>
              <a:t> </a:t>
            </a:r>
            <a:endParaRPr lang="en-GB" sz="1662" dirty="0">
              <a:solidFill>
                <a:prstClr val="black"/>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10519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073" y="6528816"/>
            <a:ext cx="8543925" cy="176785"/>
          </a:xfrm>
        </p:spPr>
        <p:txBody>
          <a:bodyPr>
            <a:normAutofit fontScale="90000"/>
          </a:bodyPr>
          <a:lstStyle/>
          <a:p>
            <a:r>
              <a:rPr lang="en-US" dirty="0">
                <a:latin typeface="Roboto" panose="02000000000000000000" pitchFamily="2" charset="0"/>
                <a:ea typeface="Roboto" panose="02000000000000000000" pitchFamily="2" charset="0"/>
              </a:rPr>
              <a:t>O que </a:t>
            </a:r>
            <a:r>
              <a:rPr lang="en-US" dirty="0" err="1">
                <a:latin typeface="Roboto" panose="02000000000000000000" pitchFamily="2" charset="0"/>
                <a:ea typeface="Roboto" panose="02000000000000000000" pitchFamily="2" charset="0"/>
              </a:rPr>
              <a:t>observas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nestas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variações</a:t>
            </a:r>
            <a:r>
              <a:rPr lang="en-US" dirty="0">
                <a:latin typeface="Roboto" panose="02000000000000000000" pitchFamily="2" charset="0"/>
                <a:ea typeface="Roboto" panose="02000000000000000000" pitchFamily="2" charset="0"/>
              </a:rPr>
              <a:t>?</a:t>
            </a:r>
            <a:r>
              <a:rPr lang="pt-PT" dirty="0"/>
              <a:t/>
            </a:r>
            <a:br>
              <a:rPr lang="pt-PT" dirty="0"/>
            </a:br>
            <a:r>
              <a:rPr lang="en-US" dirty="0"/>
              <a:t/>
            </a:r>
            <a:br>
              <a:rPr lang="en-US" dirty="0"/>
            </a:b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260625639"/>
              </p:ext>
            </p:extLst>
          </p:nvPr>
        </p:nvGraphicFramePr>
        <p:xfrm>
          <a:off x="736071" y="531067"/>
          <a:ext cx="8543926" cy="5242560"/>
        </p:xfrm>
        <a:graphic>
          <a:graphicData uri="http://schemas.openxmlformats.org/drawingml/2006/table">
            <a:tbl>
              <a:tblPr firstRow="1" bandRow="1">
                <a:tableStyleId>{5C22544A-7EE6-4342-B048-85BDC9FD1C3A}</a:tableStyleId>
              </a:tblPr>
              <a:tblGrid>
                <a:gridCol w="569595">
                  <a:extLst>
                    <a:ext uri="{9D8B030D-6E8A-4147-A177-3AD203B41FA5}">
                      <a16:colId xmlns="" xmlns:a16="http://schemas.microsoft.com/office/drawing/2014/main" val="20000"/>
                    </a:ext>
                  </a:extLst>
                </a:gridCol>
                <a:gridCol w="569595">
                  <a:extLst>
                    <a:ext uri="{9D8B030D-6E8A-4147-A177-3AD203B41FA5}">
                      <a16:colId xmlns="" xmlns:a16="http://schemas.microsoft.com/office/drawing/2014/main" val="20001"/>
                    </a:ext>
                  </a:extLst>
                </a:gridCol>
                <a:gridCol w="569595">
                  <a:extLst>
                    <a:ext uri="{9D8B030D-6E8A-4147-A177-3AD203B41FA5}">
                      <a16:colId xmlns="" xmlns:a16="http://schemas.microsoft.com/office/drawing/2014/main" val="20002"/>
                    </a:ext>
                  </a:extLst>
                </a:gridCol>
                <a:gridCol w="569595">
                  <a:extLst>
                    <a:ext uri="{9D8B030D-6E8A-4147-A177-3AD203B41FA5}">
                      <a16:colId xmlns="" xmlns:a16="http://schemas.microsoft.com/office/drawing/2014/main" val="20003"/>
                    </a:ext>
                  </a:extLst>
                </a:gridCol>
                <a:gridCol w="569595">
                  <a:extLst>
                    <a:ext uri="{9D8B030D-6E8A-4147-A177-3AD203B41FA5}">
                      <a16:colId xmlns="" xmlns:a16="http://schemas.microsoft.com/office/drawing/2014/main" val="20004"/>
                    </a:ext>
                  </a:extLst>
                </a:gridCol>
                <a:gridCol w="569595">
                  <a:extLst>
                    <a:ext uri="{9D8B030D-6E8A-4147-A177-3AD203B41FA5}">
                      <a16:colId xmlns="" xmlns:a16="http://schemas.microsoft.com/office/drawing/2014/main" val="20005"/>
                    </a:ext>
                  </a:extLst>
                </a:gridCol>
                <a:gridCol w="569595">
                  <a:extLst>
                    <a:ext uri="{9D8B030D-6E8A-4147-A177-3AD203B41FA5}">
                      <a16:colId xmlns="" xmlns:a16="http://schemas.microsoft.com/office/drawing/2014/main" val="20006"/>
                    </a:ext>
                  </a:extLst>
                </a:gridCol>
                <a:gridCol w="569595">
                  <a:extLst>
                    <a:ext uri="{9D8B030D-6E8A-4147-A177-3AD203B41FA5}">
                      <a16:colId xmlns="" xmlns:a16="http://schemas.microsoft.com/office/drawing/2014/main" val="20007"/>
                    </a:ext>
                  </a:extLst>
                </a:gridCol>
                <a:gridCol w="569595">
                  <a:extLst>
                    <a:ext uri="{9D8B030D-6E8A-4147-A177-3AD203B41FA5}">
                      <a16:colId xmlns="" xmlns:a16="http://schemas.microsoft.com/office/drawing/2014/main" val="20008"/>
                    </a:ext>
                  </a:extLst>
                </a:gridCol>
                <a:gridCol w="569595">
                  <a:extLst>
                    <a:ext uri="{9D8B030D-6E8A-4147-A177-3AD203B41FA5}">
                      <a16:colId xmlns="" xmlns:a16="http://schemas.microsoft.com/office/drawing/2014/main" val="20009"/>
                    </a:ext>
                  </a:extLst>
                </a:gridCol>
                <a:gridCol w="569595">
                  <a:extLst>
                    <a:ext uri="{9D8B030D-6E8A-4147-A177-3AD203B41FA5}">
                      <a16:colId xmlns="" xmlns:a16="http://schemas.microsoft.com/office/drawing/2014/main" val="20010"/>
                    </a:ext>
                  </a:extLst>
                </a:gridCol>
                <a:gridCol w="471698">
                  <a:extLst>
                    <a:ext uri="{9D8B030D-6E8A-4147-A177-3AD203B41FA5}">
                      <a16:colId xmlns="" xmlns:a16="http://schemas.microsoft.com/office/drawing/2014/main" val="20011"/>
                    </a:ext>
                  </a:extLst>
                </a:gridCol>
                <a:gridCol w="667493">
                  <a:extLst>
                    <a:ext uri="{9D8B030D-6E8A-4147-A177-3AD203B41FA5}">
                      <a16:colId xmlns="" xmlns:a16="http://schemas.microsoft.com/office/drawing/2014/main" val="20012"/>
                    </a:ext>
                  </a:extLst>
                </a:gridCol>
                <a:gridCol w="569595">
                  <a:extLst>
                    <a:ext uri="{9D8B030D-6E8A-4147-A177-3AD203B41FA5}">
                      <a16:colId xmlns="" xmlns:a16="http://schemas.microsoft.com/office/drawing/2014/main" val="20013"/>
                    </a:ext>
                  </a:extLst>
                </a:gridCol>
                <a:gridCol w="569595">
                  <a:extLst>
                    <a:ext uri="{9D8B030D-6E8A-4147-A177-3AD203B41FA5}">
                      <a16:colId xmlns="" xmlns:a16="http://schemas.microsoft.com/office/drawing/2014/main" val="20014"/>
                    </a:ext>
                  </a:extLst>
                </a:gridCol>
              </a:tblGrid>
              <a:tr h="370840">
                <a:tc>
                  <a:txBody>
                    <a:bodyPr/>
                    <a:lstStyle/>
                    <a:p>
                      <a:pPr algn="ctr"/>
                      <a:r>
                        <a:rPr lang="en-US" sz="4000" b="1" dirty="0">
                          <a:solidFill>
                            <a:schemeClr val="bg1"/>
                          </a:solidFill>
                        </a:rPr>
                        <a:t>4</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bg1"/>
                          </a:solidFill>
                        </a:rPr>
                        <a:t>9</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0000"/>
                          </a:solidFill>
                        </a:rPr>
                        <a:t>2</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solidFill>
                          <a:schemeClr val="tx1"/>
                        </a:solidFill>
                      </a:endParaRP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0" b="1" dirty="0">
                          <a:solidFill>
                            <a:schemeClr val="accent6">
                              <a:lumMod val="50000"/>
                            </a:schemeClr>
                          </a:solidFill>
                        </a:rPr>
                        <a:t>8</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accent6">
                              <a:lumMod val="50000"/>
                            </a:schemeClr>
                          </a:solidFill>
                        </a:rPr>
                        <a:t>3</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bg1"/>
                          </a:solidFill>
                        </a:rPr>
                        <a:t>4</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solidFill>
                          <a:schemeClr val="tx1"/>
                        </a:solidFill>
                      </a:endParaRP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0" b="1" dirty="0">
                          <a:solidFill>
                            <a:schemeClr val="tx1"/>
                          </a:solidFill>
                        </a:rPr>
                        <a:t>6</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tx1"/>
                          </a:solidFill>
                        </a:rPr>
                        <a:t>1</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accent6">
                              <a:lumMod val="50000"/>
                            </a:schemeClr>
                          </a:solidFill>
                        </a:rPr>
                        <a:t>8</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solidFill>
                          <a:schemeClr val="tx1"/>
                        </a:solidFill>
                      </a:endParaRP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0" b="1" dirty="0">
                          <a:solidFill>
                            <a:srgbClr val="FF0000"/>
                          </a:solidFill>
                        </a:rPr>
                        <a:t>2</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0000"/>
                          </a:solidFill>
                        </a:rPr>
                        <a:t>7</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tx1"/>
                          </a:solidFill>
                        </a:rPr>
                        <a:t>6</a:t>
                      </a:r>
                    </a:p>
                  </a:txBody>
                  <a:tcPr marL="74295" marR="7429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 xmlns:a16="http://schemas.microsoft.com/office/drawing/2014/main" val="10000"/>
                  </a:ext>
                </a:extLst>
              </a:tr>
              <a:tr h="370840">
                <a:tc>
                  <a:txBody>
                    <a:bodyPr/>
                    <a:lstStyle/>
                    <a:p>
                      <a:pPr algn="ctr"/>
                      <a:r>
                        <a:rPr lang="en-US" sz="4000" b="1" dirty="0">
                          <a:solidFill>
                            <a:schemeClr val="accent6">
                              <a:lumMod val="50000"/>
                            </a:schemeClr>
                          </a:solidFill>
                        </a:rPr>
                        <a:t>3</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C000"/>
                          </a:solidFill>
                        </a:rPr>
                        <a:t>5</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0000"/>
                          </a:solidFill>
                        </a:rPr>
                        <a:t>7</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t>1</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C000"/>
                          </a:solidFill>
                        </a:rPr>
                        <a:t>5</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bg1"/>
                          </a:solidFill>
                        </a:rPr>
                        <a:t>9</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solidFill>
                            <a:srgbClr val="FF0000"/>
                          </a:solidFill>
                        </a:rPr>
                        <a:t>7</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C000"/>
                          </a:solidFill>
                        </a:rPr>
                        <a:t>5</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accent6">
                              <a:lumMod val="50000"/>
                            </a:schemeClr>
                          </a:solidFill>
                        </a:rPr>
                        <a:t>3</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solidFill>
                            <a:schemeClr val="bg1"/>
                          </a:solidFill>
                        </a:rPr>
                        <a:t>9</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C000"/>
                          </a:solidFill>
                        </a:rPr>
                        <a:t>5</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t>1</a:t>
                      </a:r>
                    </a:p>
                  </a:txBody>
                  <a:tcPr marL="74295" marR="7429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 xmlns:a16="http://schemas.microsoft.com/office/drawing/2014/main" val="10001"/>
                  </a:ext>
                </a:extLst>
              </a:tr>
              <a:tr h="370840">
                <a:tc>
                  <a:txBody>
                    <a:bodyPr/>
                    <a:lstStyle/>
                    <a:p>
                      <a:pPr algn="ctr"/>
                      <a:r>
                        <a:rPr lang="en-US" sz="4000" b="1" dirty="0">
                          <a:solidFill>
                            <a:schemeClr val="accent6">
                              <a:lumMod val="50000"/>
                            </a:schemeClr>
                          </a:solidFill>
                        </a:rPr>
                        <a:t>8</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t>1</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t>6</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t>6</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0000"/>
                          </a:solidFill>
                        </a:rPr>
                        <a:t>7</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0000"/>
                          </a:solidFill>
                        </a:rPr>
                        <a:t>2</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solidFill>
                            <a:srgbClr val="FF0000"/>
                          </a:solidFill>
                        </a:rPr>
                        <a:t>2</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bg1"/>
                          </a:solidFill>
                        </a:rPr>
                        <a:t>9</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bg1"/>
                          </a:solidFill>
                        </a:rPr>
                        <a:t>4</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solidFill>
                            <a:schemeClr val="bg1"/>
                          </a:solidFill>
                        </a:rPr>
                        <a:t>4</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accent6">
                              <a:lumMod val="50000"/>
                            </a:schemeClr>
                          </a:solidFill>
                        </a:rPr>
                        <a:t>3</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accent6">
                              <a:lumMod val="50000"/>
                            </a:schemeClr>
                          </a:solidFill>
                        </a:rPr>
                        <a:t>8</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 xmlns:a16="http://schemas.microsoft.com/office/drawing/2014/main" val="10002"/>
                  </a:ext>
                </a:extLst>
              </a:tr>
              <a:tr h="464608">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500" b="0"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GB"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000" b="0"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0"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70840">
                <a:tc>
                  <a:txBody>
                    <a:bodyPr/>
                    <a:lstStyle/>
                    <a:p>
                      <a:pPr algn="ctr"/>
                      <a:endParaRPr lang="en-US" sz="2800" b="1"/>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3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8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a:txBody>
                    <a:bodyPr/>
                    <a:lstStyle/>
                    <a:p>
                      <a:pPr algn="ctr"/>
                      <a:r>
                        <a:rPr lang="en-US" sz="4000" b="1" dirty="0">
                          <a:solidFill>
                            <a:schemeClr val="accent6">
                              <a:lumMod val="50000"/>
                            </a:schemeClr>
                          </a:solidFill>
                        </a:rPr>
                        <a:t>8</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t>1</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t>6</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t>6</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0000"/>
                          </a:solidFill>
                        </a:rPr>
                        <a:t>7</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0000"/>
                          </a:solidFill>
                        </a:rPr>
                        <a:t>2</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solidFill>
                            <a:srgbClr val="FF0000"/>
                          </a:solidFill>
                        </a:rPr>
                        <a:t>2</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bg1"/>
                          </a:solidFill>
                        </a:rPr>
                        <a:t>9</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bg1"/>
                          </a:solidFill>
                        </a:rPr>
                        <a:t>4</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solidFill>
                            <a:schemeClr val="bg1"/>
                          </a:solidFill>
                        </a:rPr>
                        <a:t>4</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accent6">
                              <a:lumMod val="50000"/>
                            </a:schemeClr>
                          </a:solidFill>
                        </a:rPr>
                        <a:t>3</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accent6">
                              <a:lumMod val="50000"/>
                            </a:schemeClr>
                          </a:solidFill>
                        </a:rPr>
                        <a:t>8</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 xmlns:a16="http://schemas.microsoft.com/office/drawing/2014/main" val="10005"/>
                  </a:ext>
                </a:extLst>
              </a:tr>
              <a:tr h="370840">
                <a:tc>
                  <a:txBody>
                    <a:bodyPr/>
                    <a:lstStyle/>
                    <a:p>
                      <a:pPr algn="ctr"/>
                      <a:r>
                        <a:rPr lang="en-US" sz="4000" b="1" dirty="0">
                          <a:solidFill>
                            <a:schemeClr val="accent6">
                              <a:lumMod val="50000"/>
                            </a:schemeClr>
                          </a:solidFill>
                        </a:rPr>
                        <a:t>3</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C000"/>
                          </a:solidFill>
                        </a:rPr>
                        <a:t>5</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0000"/>
                          </a:solidFill>
                        </a:rPr>
                        <a:t>7</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t>1</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C000"/>
                          </a:solidFill>
                        </a:rPr>
                        <a:t>5</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bg1"/>
                          </a:solidFill>
                        </a:rPr>
                        <a:t>9</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solidFill>
                            <a:srgbClr val="FF0000"/>
                          </a:solidFill>
                        </a:rPr>
                        <a:t>7</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C000"/>
                          </a:solidFill>
                        </a:rPr>
                        <a:t>5</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accent6">
                              <a:lumMod val="50000"/>
                            </a:schemeClr>
                          </a:solidFill>
                        </a:rPr>
                        <a:t>3</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solidFill>
                            <a:schemeClr val="bg1"/>
                          </a:solidFill>
                        </a:rPr>
                        <a:t>9</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C000"/>
                          </a:solidFill>
                        </a:rPr>
                        <a:t>5</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t>1</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 xmlns:a16="http://schemas.microsoft.com/office/drawing/2014/main" val="10006"/>
                  </a:ext>
                </a:extLst>
              </a:tr>
              <a:tr h="370840">
                <a:tc>
                  <a:txBody>
                    <a:bodyPr/>
                    <a:lstStyle/>
                    <a:p>
                      <a:pPr algn="ctr"/>
                      <a:r>
                        <a:rPr lang="en-US" sz="4000" b="1" dirty="0">
                          <a:solidFill>
                            <a:schemeClr val="bg1"/>
                          </a:solidFill>
                        </a:rPr>
                        <a:t>4</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bg1"/>
                          </a:solidFill>
                        </a:rPr>
                        <a:t>9</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0000"/>
                          </a:solidFill>
                        </a:rPr>
                        <a:t>2</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solidFill>
                            <a:schemeClr val="accent6">
                              <a:lumMod val="50000"/>
                            </a:schemeClr>
                          </a:solidFill>
                        </a:rPr>
                        <a:t>8</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accent6">
                              <a:lumMod val="50000"/>
                            </a:schemeClr>
                          </a:solidFill>
                        </a:rPr>
                        <a:t>3</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bg1"/>
                          </a:solidFill>
                        </a:rPr>
                        <a:t>4</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t>6</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t>1</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chemeClr val="accent6">
                              <a:lumMod val="50000"/>
                            </a:schemeClr>
                          </a:solidFill>
                        </a:rPr>
                        <a:t>8</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endParaRPr lang="en-US" sz="4000" b="1" dirty="0"/>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4000" b="1" dirty="0">
                          <a:solidFill>
                            <a:srgbClr val="FF0000"/>
                          </a:solidFill>
                        </a:rPr>
                        <a:t>2</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solidFill>
                            <a:srgbClr val="FF0000"/>
                          </a:solidFill>
                        </a:rPr>
                        <a:t>7</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US" sz="4000" b="1" dirty="0"/>
                        <a:t>6</a:t>
                      </a:r>
                    </a:p>
                  </a:txBody>
                  <a:tcPr marL="74295" marR="7429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450670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err="1">
                <a:latin typeface="Roboto" panose="02000000000000000000" pitchFamily="2" charset="0"/>
                <a:ea typeface="Roboto" panose="02000000000000000000" pitchFamily="2" charset="0"/>
              </a:rPr>
              <a:t>Quadrado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Mágico</a:t>
            </a:r>
            <a:r>
              <a:rPr lang="en-US" dirty="0">
                <a:latin typeface="Roboto" panose="02000000000000000000" pitchFamily="2" charset="0"/>
                <a:ea typeface="Roboto" panose="02000000000000000000" pitchFamily="2" charset="0"/>
              </a:rPr>
              <a:t> de Luo Shu com 5 </a:t>
            </a:r>
            <a:r>
              <a:rPr lang="en-US" dirty="0" err="1">
                <a:latin typeface="Roboto" panose="02000000000000000000" pitchFamily="2" charset="0"/>
                <a:ea typeface="Roboto" panose="02000000000000000000" pitchFamily="2" charset="0"/>
              </a:rPr>
              <a:t>subtraído</a:t>
            </a:r>
            <a:r>
              <a:rPr lang="en-US" dirty="0">
                <a:latin typeface="Roboto" panose="02000000000000000000" pitchFamily="2" charset="0"/>
                <a:ea typeface="Roboto" panose="02000000000000000000" pitchFamily="2" charset="0"/>
              </a:rPr>
              <a:t> de </a:t>
            </a:r>
            <a:r>
              <a:rPr lang="en-US" dirty="0" err="1">
                <a:latin typeface="Roboto" panose="02000000000000000000" pitchFamily="2" charset="0"/>
                <a:ea typeface="Roboto" panose="02000000000000000000" pitchFamily="2" charset="0"/>
              </a:rPr>
              <a:t>cada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número</a:t>
            </a:r>
            <a:endParaRPr lang="en-US" b="1" dirty="0">
              <a:latin typeface="Roboto" panose="02000000000000000000" pitchFamily="2" charset="0"/>
              <a:ea typeface="Roboto" panose="02000000000000000000" pitchFamily="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4707166"/>
              </p:ext>
            </p:extLst>
          </p:nvPr>
        </p:nvGraphicFramePr>
        <p:xfrm>
          <a:off x="1577341" y="2089778"/>
          <a:ext cx="6827070" cy="2993211"/>
        </p:xfrm>
        <a:graphic>
          <a:graphicData uri="http://schemas.openxmlformats.org/drawingml/2006/table">
            <a:tbl>
              <a:tblPr firstRow="1" bandRow="1">
                <a:tableStyleId>{D113A9D2-9D6B-4929-AA2D-F23B5EE8CBE7}</a:tableStyleId>
              </a:tblPr>
              <a:tblGrid>
                <a:gridCol w="2275690">
                  <a:extLst>
                    <a:ext uri="{9D8B030D-6E8A-4147-A177-3AD203B41FA5}">
                      <a16:colId xmlns="" xmlns:a16="http://schemas.microsoft.com/office/drawing/2014/main" val="20000"/>
                    </a:ext>
                  </a:extLst>
                </a:gridCol>
                <a:gridCol w="2275690">
                  <a:extLst>
                    <a:ext uri="{9D8B030D-6E8A-4147-A177-3AD203B41FA5}">
                      <a16:colId xmlns="" xmlns:a16="http://schemas.microsoft.com/office/drawing/2014/main" val="20001"/>
                    </a:ext>
                  </a:extLst>
                </a:gridCol>
                <a:gridCol w="2275690">
                  <a:extLst>
                    <a:ext uri="{9D8B030D-6E8A-4147-A177-3AD203B41FA5}">
                      <a16:colId xmlns="" xmlns:a16="http://schemas.microsoft.com/office/drawing/2014/main" val="20002"/>
                    </a:ext>
                  </a:extLst>
                </a:gridCol>
              </a:tblGrid>
              <a:tr h="997737">
                <a:tc>
                  <a:txBody>
                    <a:bodyPr/>
                    <a:lstStyle/>
                    <a:p>
                      <a:pPr algn="ctr"/>
                      <a:r>
                        <a:rPr lang="en-US" sz="4400" dirty="0"/>
                        <a:t>-1</a:t>
                      </a:r>
                    </a:p>
                  </a:txBody>
                  <a:tcPr marL="74295" marR="74295" anchor="ctr"/>
                </a:tc>
                <a:tc>
                  <a:txBody>
                    <a:bodyPr/>
                    <a:lstStyle/>
                    <a:p>
                      <a:pPr algn="ctr"/>
                      <a:r>
                        <a:rPr lang="en-US" sz="4400" dirty="0">
                          <a:solidFill>
                            <a:schemeClr val="tx1"/>
                          </a:solidFill>
                        </a:rPr>
                        <a:t>+4</a:t>
                      </a:r>
                    </a:p>
                  </a:txBody>
                  <a:tcPr marL="74295" marR="74295" anchor="ctr"/>
                </a:tc>
                <a:tc>
                  <a:txBody>
                    <a:bodyPr/>
                    <a:lstStyle/>
                    <a:p>
                      <a:pPr algn="ctr"/>
                      <a:r>
                        <a:rPr lang="en-US" sz="4400" dirty="0">
                          <a:solidFill>
                            <a:srgbClr val="FF0000"/>
                          </a:solidFill>
                        </a:rPr>
                        <a:t>-3</a:t>
                      </a:r>
                    </a:p>
                  </a:txBody>
                  <a:tcPr marL="74295" marR="74295" anchor="ctr"/>
                </a:tc>
                <a:extLst>
                  <a:ext uri="{0D108BD9-81ED-4DB2-BD59-A6C34878D82A}">
                    <a16:rowId xmlns="" xmlns:a16="http://schemas.microsoft.com/office/drawing/2014/main" val="10000"/>
                  </a:ext>
                </a:extLst>
              </a:tr>
              <a:tr h="997737">
                <a:tc>
                  <a:txBody>
                    <a:bodyPr/>
                    <a:lstStyle/>
                    <a:p>
                      <a:pPr algn="ctr"/>
                      <a:r>
                        <a:rPr lang="en-US" sz="4400" b="1" dirty="0">
                          <a:solidFill>
                            <a:schemeClr val="accent6">
                              <a:lumMod val="50000"/>
                            </a:schemeClr>
                          </a:solidFill>
                        </a:rPr>
                        <a:t>-2</a:t>
                      </a:r>
                    </a:p>
                  </a:txBody>
                  <a:tcPr marL="74295" marR="74295" anchor="ctr"/>
                </a:tc>
                <a:tc>
                  <a:txBody>
                    <a:bodyPr/>
                    <a:lstStyle/>
                    <a:p>
                      <a:pPr algn="ctr"/>
                      <a:r>
                        <a:rPr lang="en-US" sz="4400" b="1" dirty="0">
                          <a:solidFill>
                            <a:srgbClr val="FFC000"/>
                          </a:solidFill>
                        </a:rPr>
                        <a:t>0</a:t>
                      </a:r>
                    </a:p>
                  </a:txBody>
                  <a:tcPr marL="74295" marR="74295" anchor="ctr"/>
                </a:tc>
                <a:tc>
                  <a:txBody>
                    <a:bodyPr/>
                    <a:lstStyle/>
                    <a:p>
                      <a:pPr algn="ctr"/>
                      <a:r>
                        <a:rPr lang="en-US" sz="4400" b="1" dirty="0">
                          <a:solidFill>
                            <a:schemeClr val="accent6">
                              <a:lumMod val="50000"/>
                            </a:schemeClr>
                          </a:solidFill>
                        </a:rPr>
                        <a:t>+2</a:t>
                      </a:r>
                    </a:p>
                  </a:txBody>
                  <a:tcPr marL="74295" marR="74295" anchor="ctr"/>
                </a:tc>
                <a:extLst>
                  <a:ext uri="{0D108BD9-81ED-4DB2-BD59-A6C34878D82A}">
                    <a16:rowId xmlns="" xmlns:a16="http://schemas.microsoft.com/office/drawing/2014/main" val="10001"/>
                  </a:ext>
                </a:extLst>
              </a:tr>
              <a:tr h="997737">
                <a:tc>
                  <a:txBody>
                    <a:bodyPr/>
                    <a:lstStyle/>
                    <a:p>
                      <a:pPr algn="ctr"/>
                      <a:r>
                        <a:rPr lang="en-US" sz="4400" b="1" dirty="0">
                          <a:solidFill>
                            <a:srgbClr val="FF0000"/>
                          </a:solidFill>
                        </a:rPr>
                        <a:t>+3</a:t>
                      </a:r>
                    </a:p>
                  </a:txBody>
                  <a:tcPr marL="74295" marR="74295" anchor="ctr"/>
                </a:tc>
                <a:tc>
                  <a:txBody>
                    <a:bodyPr/>
                    <a:lstStyle/>
                    <a:p>
                      <a:pPr algn="ctr"/>
                      <a:r>
                        <a:rPr lang="en-US" sz="4400" b="1" dirty="0">
                          <a:solidFill>
                            <a:schemeClr val="tx1"/>
                          </a:solidFill>
                        </a:rPr>
                        <a:t>-4</a:t>
                      </a:r>
                    </a:p>
                  </a:txBody>
                  <a:tcPr marL="74295" marR="74295" anchor="ctr"/>
                </a:tc>
                <a:tc>
                  <a:txBody>
                    <a:bodyPr/>
                    <a:lstStyle/>
                    <a:p>
                      <a:pPr algn="ctr"/>
                      <a:r>
                        <a:rPr lang="en-US" sz="4400" b="1" dirty="0">
                          <a:solidFill>
                            <a:schemeClr val="bg1"/>
                          </a:solidFill>
                        </a:rPr>
                        <a:t>+1</a:t>
                      </a:r>
                    </a:p>
                  </a:txBody>
                  <a:tcPr marL="74295" marR="74295" anchor="ctr"/>
                </a:tc>
                <a:extLst>
                  <a:ext uri="{0D108BD9-81ED-4DB2-BD59-A6C34878D82A}">
                    <a16:rowId xmlns="" xmlns:a16="http://schemas.microsoft.com/office/drawing/2014/main" val="10002"/>
                  </a:ext>
                </a:extLst>
              </a:tr>
            </a:tbl>
          </a:graphicData>
        </a:graphic>
      </p:graphicFrame>
      <p:sp>
        <p:nvSpPr>
          <p:cNvPr id="5" name="Title 1"/>
          <p:cNvSpPr txBox="1">
            <a:spLocks/>
          </p:cNvSpPr>
          <p:nvPr/>
        </p:nvSpPr>
        <p:spPr>
          <a:xfrm>
            <a:off x="681038" y="5597526"/>
            <a:ext cx="8543925" cy="752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Roboto" panose="02000000000000000000" pitchFamily="2" charset="0"/>
                <a:ea typeface="Roboto" panose="02000000000000000000" pitchFamily="2" charset="0"/>
              </a:rPr>
              <a:t>O que </a:t>
            </a:r>
            <a:r>
              <a:rPr lang="en-US" dirty="0" err="1">
                <a:latin typeface="Roboto" panose="02000000000000000000" pitchFamily="2" charset="0"/>
                <a:ea typeface="Roboto" panose="02000000000000000000" pitchFamily="2" charset="0"/>
              </a:rPr>
              <a:t>observas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neste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padrão</a:t>
            </a:r>
            <a:r>
              <a:rPr lang="en-US"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041969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198" y="340932"/>
            <a:ext cx="8814368" cy="1166135"/>
          </a:xfrm>
        </p:spPr>
        <p:txBody>
          <a:bodyPr>
            <a:normAutofit fontScale="90000"/>
          </a:bodyPr>
          <a:lstStyle/>
          <a:p>
            <a:r>
              <a:rPr lang="en-US" dirty="0">
                <a:latin typeface="Roboto" panose="02000000000000000000" pitchFamily="2" charset="0"/>
                <a:ea typeface="Roboto" panose="02000000000000000000" pitchFamily="2" charset="0"/>
              </a:rPr>
              <a:t>Que </a:t>
            </a:r>
            <a:r>
              <a:rPr lang="en-US" dirty="0" err="1">
                <a:latin typeface="Roboto" panose="02000000000000000000" pitchFamily="2" charset="0"/>
                <a:ea typeface="Roboto" panose="02000000000000000000" pitchFamily="2" charset="0"/>
              </a:rPr>
              <a:t>padrões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podemos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encontrar</a:t>
            </a:r>
            <a:r>
              <a:rPr lang="en-US" dirty="0">
                <a:latin typeface="Roboto" panose="02000000000000000000" pitchFamily="2" charset="0"/>
                <a:ea typeface="Roboto" panose="02000000000000000000" pitchFamily="2" charset="0"/>
              </a:rPr>
              <a:t> no </a:t>
            </a:r>
            <a:r>
              <a:rPr lang="en-US" dirty="0" err="1">
                <a:latin typeface="Roboto" panose="02000000000000000000" pitchFamily="2" charset="0"/>
                <a:ea typeface="Roboto" panose="02000000000000000000" pitchFamily="2" charset="0"/>
              </a:rPr>
              <a:t>quadrado</a:t>
            </a:r>
            <a:r>
              <a:rPr lang="en-US" dirty="0">
                <a:latin typeface="Roboto" panose="02000000000000000000" pitchFamily="2" charset="0"/>
                <a:ea typeface="Roboto" panose="02000000000000000000" pitchFamily="2" charset="0"/>
              </a:rPr>
              <a:t> de Luo Shu?</a:t>
            </a:r>
            <a:endParaRPr lang="pt-PT" dirty="0">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265" y="2249714"/>
            <a:ext cx="2043113" cy="31012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851" y="1451429"/>
            <a:ext cx="2811138" cy="4903408"/>
          </a:xfrm>
          <a:prstGeom prst="rect">
            <a:avLst/>
          </a:prstGeom>
        </p:spPr>
      </p:pic>
    </p:spTree>
    <p:extLst>
      <p:ext uri="{BB962C8B-B14F-4D97-AF65-F5344CB8AC3E}">
        <p14:creationId xmlns:p14="http://schemas.microsoft.com/office/powerpoint/2010/main" val="773942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CDD75-3B2B-4BD9-B062-13D6C92426C9}"/>
              </a:ext>
            </a:extLst>
          </p:cNvPr>
          <p:cNvSpPr>
            <a:spLocks noGrp="1"/>
          </p:cNvSpPr>
          <p:nvPr>
            <p:ph type="title"/>
          </p:nvPr>
        </p:nvSpPr>
        <p:spPr>
          <a:xfrm>
            <a:off x="681038" y="365126"/>
            <a:ext cx="8811305" cy="1325563"/>
          </a:xfrm>
        </p:spPr>
        <p:txBody>
          <a:bodyPr>
            <a:normAutofit/>
          </a:bodyPr>
          <a:lstStyle/>
          <a:p>
            <a:r>
              <a:rPr lang="en-US" dirty="0">
                <a:latin typeface="Roboto" panose="02000000000000000000" pitchFamily="2" charset="0"/>
                <a:ea typeface="Roboto" panose="02000000000000000000" pitchFamily="2" charset="0"/>
              </a:rPr>
              <a:t>Que </a:t>
            </a:r>
            <a:r>
              <a:rPr lang="en-US" dirty="0" err="1">
                <a:latin typeface="Roboto" panose="02000000000000000000" pitchFamily="2" charset="0"/>
                <a:ea typeface="Roboto" panose="02000000000000000000" pitchFamily="2" charset="0"/>
              </a:rPr>
              <a:t>padrões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podemos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encontrar</a:t>
            </a:r>
            <a:r>
              <a:rPr lang="en-US" dirty="0">
                <a:latin typeface="Roboto" panose="02000000000000000000" pitchFamily="2" charset="0"/>
                <a:ea typeface="Roboto" panose="02000000000000000000" pitchFamily="2" charset="0"/>
              </a:rPr>
              <a:t> no </a:t>
            </a:r>
            <a:r>
              <a:rPr lang="en-US" dirty="0" err="1">
                <a:latin typeface="Roboto" panose="02000000000000000000" pitchFamily="2" charset="0"/>
                <a:ea typeface="Roboto" panose="02000000000000000000" pitchFamily="2" charset="0"/>
              </a:rPr>
              <a:t>quadrado</a:t>
            </a:r>
            <a:r>
              <a:rPr lang="en-US" dirty="0">
                <a:latin typeface="Roboto" panose="02000000000000000000" pitchFamily="2" charset="0"/>
                <a:ea typeface="Roboto" panose="02000000000000000000" pitchFamily="2" charset="0"/>
              </a:rPr>
              <a:t> de Luo Shu?</a:t>
            </a:r>
            <a:endParaRPr lang="pt-PT" dirty="0">
              <a:latin typeface="Roboto" panose="02000000000000000000" pitchFamily="2" charset="0"/>
              <a:ea typeface="Roboto" panose="02000000000000000000" pitchFamily="2" charset="0"/>
            </a:endParaRPr>
          </a:p>
        </p:txBody>
      </p:sp>
      <p:graphicFrame>
        <p:nvGraphicFramePr>
          <p:cNvPr id="4" name="Content Placeholder 3">
            <a:extLst>
              <a:ext uri="{FF2B5EF4-FFF2-40B4-BE49-F238E27FC236}">
                <a16:creationId xmlns="" xmlns:a16="http://schemas.microsoft.com/office/drawing/2014/main" id="{A507E5DE-3C80-422F-AC7F-47D2F1E1E4F4}"/>
              </a:ext>
            </a:extLst>
          </p:cNvPr>
          <p:cNvGraphicFramePr>
            <a:graphicFrameLocks noGrp="1"/>
          </p:cNvGraphicFramePr>
          <p:nvPr>
            <p:ph idx="1"/>
            <p:extLst>
              <p:ext uri="{D42A27DB-BD31-4B8C-83A1-F6EECF244321}">
                <p14:modId xmlns:p14="http://schemas.microsoft.com/office/powerpoint/2010/main" val="2868426182"/>
              </p:ext>
            </p:extLst>
          </p:nvPr>
        </p:nvGraphicFramePr>
        <p:xfrm>
          <a:off x="3122563" y="2849032"/>
          <a:ext cx="3660873" cy="2286000"/>
        </p:xfrm>
        <a:graphic>
          <a:graphicData uri="http://schemas.openxmlformats.org/drawingml/2006/table">
            <a:tbl>
              <a:tblPr firstRow="1" bandRow="1">
                <a:tableStyleId>{D113A9D2-9D6B-4929-AA2D-F23B5EE8CBE7}</a:tableStyleId>
              </a:tblPr>
              <a:tblGrid>
                <a:gridCol w="1220291">
                  <a:extLst>
                    <a:ext uri="{9D8B030D-6E8A-4147-A177-3AD203B41FA5}">
                      <a16:colId xmlns="" xmlns:a16="http://schemas.microsoft.com/office/drawing/2014/main" val="20000"/>
                    </a:ext>
                  </a:extLst>
                </a:gridCol>
                <a:gridCol w="1220291">
                  <a:extLst>
                    <a:ext uri="{9D8B030D-6E8A-4147-A177-3AD203B41FA5}">
                      <a16:colId xmlns="" xmlns:a16="http://schemas.microsoft.com/office/drawing/2014/main" val="20001"/>
                    </a:ext>
                  </a:extLst>
                </a:gridCol>
                <a:gridCol w="1220291">
                  <a:extLst>
                    <a:ext uri="{9D8B030D-6E8A-4147-A177-3AD203B41FA5}">
                      <a16:colId xmlns="" xmlns:a16="http://schemas.microsoft.com/office/drawing/2014/main" val="20002"/>
                    </a:ext>
                  </a:extLst>
                </a:gridCol>
              </a:tblGrid>
              <a:tr h="745400">
                <a:tc>
                  <a:txBody>
                    <a:bodyPr/>
                    <a:lstStyle/>
                    <a:p>
                      <a:pPr algn="ctr"/>
                      <a:r>
                        <a:rPr lang="en-US" sz="4400" b="0" dirty="0">
                          <a:solidFill>
                            <a:schemeClr val="bg1">
                              <a:lumMod val="65000"/>
                            </a:schemeClr>
                          </a:solidFill>
                        </a:rPr>
                        <a:t>4</a:t>
                      </a:r>
                    </a:p>
                  </a:txBody>
                  <a:tcPr marL="74295" marR="74295">
                    <a:solidFill>
                      <a:schemeClr val="bg2"/>
                    </a:solidFill>
                  </a:tcPr>
                </a:tc>
                <a:tc>
                  <a:txBody>
                    <a:bodyPr/>
                    <a:lstStyle/>
                    <a:p>
                      <a:pPr algn="ctr"/>
                      <a:r>
                        <a:rPr lang="en-US" sz="4400" b="0" dirty="0">
                          <a:solidFill>
                            <a:schemeClr val="bg1">
                              <a:lumMod val="65000"/>
                            </a:schemeClr>
                          </a:solidFill>
                        </a:rPr>
                        <a:t>9</a:t>
                      </a:r>
                    </a:p>
                  </a:txBody>
                  <a:tcPr marL="74295" marR="74295">
                    <a:solidFill>
                      <a:schemeClr val="bg2"/>
                    </a:solidFill>
                  </a:tcPr>
                </a:tc>
                <a:tc>
                  <a:txBody>
                    <a:bodyPr/>
                    <a:lstStyle/>
                    <a:p>
                      <a:pPr algn="ctr"/>
                      <a:r>
                        <a:rPr lang="en-US" sz="4400" b="0" dirty="0">
                          <a:solidFill>
                            <a:schemeClr val="bg1">
                              <a:lumMod val="65000"/>
                            </a:schemeClr>
                          </a:solidFill>
                        </a:rPr>
                        <a:t>2</a:t>
                      </a:r>
                    </a:p>
                  </a:txBody>
                  <a:tcPr marL="74295" marR="74295">
                    <a:solidFill>
                      <a:schemeClr val="bg2"/>
                    </a:solidFill>
                  </a:tcPr>
                </a:tc>
                <a:extLst>
                  <a:ext uri="{0D108BD9-81ED-4DB2-BD59-A6C34878D82A}">
                    <a16:rowId xmlns="" xmlns:a16="http://schemas.microsoft.com/office/drawing/2014/main" val="10000"/>
                  </a:ext>
                </a:extLst>
              </a:tr>
              <a:tr h="745400">
                <a:tc>
                  <a:txBody>
                    <a:bodyPr/>
                    <a:lstStyle/>
                    <a:p>
                      <a:pPr algn="ctr"/>
                      <a:r>
                        <a:rPr lang="en-US" sz="4400" b="0" dirty="0">
                          <a:solidFill>
                            <a:schemeClr val="bg1">
                              <a:lumMod val="65000"/>
                            </a:schemeClr>
                          </a:solidFill>
                        </a:rPr>
                        <a:t>3</a:t>
                      </a:r>
                    </a:p>
                  </a:txBody>
                  <a:tcPr marL="74295" marR="74295">
                    <a:solidFill>
                      <a:schemeClr val="bg2"/>
                    </a:solidFill>
                  </a:tcPr>
                </a:tc>
                <a:tc>
                  <a:txBody>
                    <a:bodyPr/>
                    <a:lstStyle/>
                    <a:p>
                      <a:pPr algn="ctr"/>
                      <a:r>
                        <a:rPr lang="en-US" sz="4400" b="0" dirty="0">
                          <a:solidFill>
                            <a:schemeClr val="bg1">
                              <a:lumMod val="65000"/>
                            </a:schemeClr>
                          </a:solidFill>
                        </a:rPr>
                        <a:t>5</a:t>
                      </a:r>
                    </a:p>
                  </a:txBody>
                  <a:tcPr marL="74295" marR="74295">
                    <a:solidFill>
                      <a:schemeClr val="bg2"/>
                    </a:solidFill>
                  </a:tcPr>
                </a:tc>
                <a:tc>
                  <a:txBody>
                    <a:bodyPr/>
                    <a:lstStyle/>
                    <a:p>
                      <a:pPr algn="ctr"/>
                      <a:r>
                        <a:rPr lang="en-US" sz="4400" b="0" dirty="0">
                          <a:solidFill>
                            <a:schemeClr val="bg1">
                              <a:lumMod val="65000"/>
                            </a:schemeClr>
                          </a:solidFill>
                        </a:rPr>
                        <a:t>7</a:t>
                      </a:r>
                    </a:p>
                  </a:txBody>
                  <a:tcPr marL="74295" marR="74295">
                    <a:solidFill>
                      <a:schemeClr val="bg2"/>
                    </a:solidFill>
                  </a:tcPr>
                </a:tc>
                <a:extLst>
                  <a:ext uri="{0D108BD9-81ED-4DB2-BD59-A6C34878D82A}">
                    <a16:rowId xmlns="" xmlns:a16="http://schemas.microsoft.com/office/drawing/2014/main" val="10001"/>
                  </a:ext>
                </a:extLst>
              </a:tr>
              <a:tr h="745400">
                <a:tc>
                  <a:txBody>
                    <a:bodyPr/>
                    <a:lstStyle/>
                    <a:p>
                      <a:pPr algn="ctr"/>
                      <a:r>
                        <a:rPr lang="en-US" sz="4400" b="0" dirty="0">
                          <a:solidFill>
                            <a:schemeClr val="bg1">
                              <a:lumMod val="65000"/>
                            </a:schemeClr>
                          </a:solidFill>
                        </a:rPr>
                        <a:t>8</a:t>
                      </a:r>
                    </a:p>
                  </a:txBody>
                  <a:tcPr marL="74295" marR="74295">
                    <a:solidFill>
                      <a:schemeClr val="bg2"/>
                    </a:solidFill>
                  </a:tcPr>
                </a:tc>
                <a:tc>
                  <a:txBody>
                    <a:bodyPr/>
                    <a:lstStyle/>
                    <a:p>
                      <a:pPr algn="ctr"/>
                      <a:r>
                        <a:rPr lang="en-US" sz="4400" b="0" dirty="0">
                          <a:solidFill>
                            <a:schemeClr val="bg1">
                              <a:lumMod val="65000"/>
                            </a:schemeClr>
                          </a:solidFill>
                        </a:rPr>
                        <a:t>1</a:t>
                      </a:r>
                    </a:p>
                  </a:txBody>
                  <a:tcPr marL="74295" marR="74295">
                    <a:solidFill>
                      <a:schemeClr val="bg2"/>
                    </a:solidFill>
                  </a:tcPr>
                </a:tc>
                <a:tc>
                  <a:txBody>
                    <a:bodyPr/>
                    <a:lstStyle/>
                    <a:p>
                      <a:pPr algn="ctr"/>
                      <a:r>
                        <a:rPr lang="en-US" sz="4400" b="0" dirty="0">
                          <a:solidFill>
                            <a:schemeClr val="bg1">
                              <a:lumMod val="65000"/>
                            </a:schemeClr>
                          </a:solidFill>
                        </a:rPr>
                        <a:t>6</a:t>
                      </a:r>
                    </a:p>
                  </a:txBody>
                  <a:tcPr marL="74295" marR="74295">
                    <a:solidFill>
                      <a:schemeClr val="bg2"/>
                    </a:solidFill>
                  </a:tcPr>
                </a:tc>
                <a:extLst>
                  <a:ext uri="{0D108BD9-81ED-4DB2-BD59-A6C34878D82A}">
                    <a16:rowId xmlns="" xmlns:a16="http://schemas.microsoft.com/office/drawing/2014/main" val="10002"/>
                  </a:ext>
                </a:extLst>
              </a:tr>
            </a:tbl>
          </a:graphicData>
        </a:graphic>
      </p:graphicFrame>
      <p:graphicFrame>
        <p:nvGraphicFramePr>
          <p:cNvPr id="5" name="Table 4">
            <a:extLst>
              <a:ext uri="{FF2B5EF4-FFF2-40B4-BE49-F238E27FC236}">
                <a16:creationId xmlns="" xmlns:a16="http://schemas.microsoft.com/office/drawing/2014/main" id="{E6AC631D-9252-4370-BE97-156868E68F93}"/>
              </a:ext>
            </a:extLst>
          </p:cNvPr>
          <p:cNvGraphicFramePr>
            <a:graphicFrameLocks noGrp="1"/>
          </p:cNvGraphicFramePr>
          <p:nvPr>
            <p:extLst>
              <p:ext uri="{D42A27DB-BD31-4B8C-83A1-F6EECF244321}">
                <p14:modId xmlns:p14="http://schemas.microsoft.com/office/powerpoint/2010/main" val="1067741611"/>
              </p:ext>
            </p:extLst>
          </p:nvPr>
        </p:nvGraphicFramePr>
        <p:xfrm>
          <a:off x="3122563" y="2849032"/>
          <a:ext cx="3660873" cy="2286000"/>
        </p:xfrm>
        <a:graphic>
          <a:graphicData uri="http://schemas.openxmlformats.org/drawingml/2006/table">
            <a:tbl>
              <a:tblPr firstRow="1" bandRow="1">
                <a:tableStyleId>{D113A9D2-9D6B-4929-AA2D-F23B5EE8CBE7}</a:tableStyleId>
              </a:tblPr>
              <a:tblGrid>
                <a:gridCol w="1220291">
                  <a:extLst>
                    <a:ext uri="{9D8B030D-6E8A-4147-A177-3AD203B41FA5}">
                      <a16:colId xmlns="" xmlns:a16="http://schemas.microsoft.com/office/drawing/2014/main" val="20000"/>
                    </a:ext>
                  </a:extLst>
                </a:gridCol>
                <a:gridCol w="1220291">
                  <a:extLst>
                    <a:ext uri="{9D8B030D-6E8A-4147-A177-3AD203B41FA5}">
                      <a16:colId xmlns="" xmlns:a16="http://schemas.microsoft.com/office/drawing/2014/main" val="20001"/>
                    </a:ext>
                  </a:extLst>
                </a:gridCol>
                <a:gridCol w="1220291">
                  <a:extLst>
                    <a:ext uri="{9D8B030D-6E8A-4147-A177-3AD203B41FA5}">
                      <a16:colId xmlns="" xmlns:a16="http://schemas.microsoft.com/office/drawing/2014/main" val="20002"/>
                    </a:ext>
                  </a:extLst>
                </a:gridCol>
              </a:tblGrid>
              <a:tr h="741892">
                <a:tc>
                  <a:txBody>
                    <a:bodyPr/>
                    <a:lstStyle/>
                    <a:p>
                      <a:pPr algn="ctr"/>
                      <a:r>
                        <a:rPr lang="en-US" sz="4400" b="0" dirty="0">
                          <a:solidFill>
                            <a:schemeClr val="bg1"/>
                          </a:solidFill>
                        </a:rPr>
                        <a:t>8</a:t>
                      </a:r>
                    </a:p>
                  </a:txBody>
                  <a:tcPr marL="74295" marR="74295">
                    <a:solidFill>
                      <a:schemeClr val="bg2"/>
                    </a:solidFill>
                  </a:tcPr>
                </a:tc>
                <a:tc>
                  <a:txBody>
                    <a:bodyPr/>
                    <a:lstStyle/>
                    <a:p>
                      <a:pPr algn="ctr"/>
                      <a:r>
                        <a:rPr lang="en-US" sz="4400" b="0" dirty="0">
                          <a:solidFill>
                            <a:schemeClr val="bg1"/>
                          </a:solidFill>
                        </a:rPr>
                        <a:t>3</a:t>
                      </a:r>
                    </a:p>
                  </a:txBody>
                  <a:tcPr marL="74295" marR="74295">
                    <a:solidFill>
                      <a:schemeClr val="bg2"/>
                    </a:solidFill>
                  </a:tcPr>
                </a:tc>
                <a:tc>
                  <a:txBody>
                    <a:bodyPr/>
                    <a:lstStyle/>
                    <a:p>
                      <a:pPr algn="ctr"/>
                      <a:r>
                        <a:rPr lang="en-US" sz="4400" b="0" dirty="0">
                          <a:solidFill>
                            <a:schemeClr val="bg1"/>
                          </a:solidFill>
                        </a:rPr>
                        <a:t>4</a:t>
                      </a:r>
                    </a:p>
                  </a:txBody>
                  <a:tcPr marL="74295" marR="74295">
                    <a:solidFill>
                      <a:schemeClr val="bg2"/>
                    </a:solidFill>
                  </a:tcPr>
                </a:tc>
                <a:extLst>
                  <a:ext uri="{0D108BD9-81ED-4DB2-BD59-A6C34878D82A}">
                    <a16:rowId xmlns="" xmlns:a16="http://schemas.microsoft.com/office/drawing/2014/main" val="10000"/>
                  </a:ext>
                </a:extLst>
              </a:tr>
              <a:tr h="745400">
                <a:tc>
                  <a:txBody>
                    <a:bodyPr/>
                    <a:lstStyle/>
                    <a:p>
                      <a:pPr algn="ctr"/>
                      <a:r>
                        <a:rPr lang="en-US" sz="4400" b="0" dirty="0">
                          <a:solidFill>
                            <a:schemeClr val="bg1"/>
                          </a:solidFill>
                        </a:rPr>
                        <a:t>1</a:t>
                      </a:r>
                    </a:p>
                  </a:txBody>
                  <a:tcPr marL="74295" marR="74295">
                    <a:solidFill>
                      <a:schemeClr val="bg2"/>
                    </a:solidFill>
                  </a:tcPr>
                </a:tc>
                <a:tc>
                  <a:txBody>
                    <a:bodyPr/>
                    <a:lstStyle/>
                    <a:p>
                      <a:pPr algn="ctr"/>
                      <a:r>
                        <a:rPr lang="en-US" sz="4400" b="0" dirty="0">
                          <a:solidFill>
                            <a:schemeClr val="bg1"/>
                          </a:solidFill>
                        </a:rPr>
                        <a:t>5</a:t>
                      </a:r>
                    </a:p>
                  </a:txBody>
                  <a:tcPr marL="74295" marR="74295">
                    <a:solidFill>
                      <a:schemeClr val="bg2"/>
                    </a:solidFill>
                  </a:tcPr>
                </a:tc>
                <a:tc>
                  <a:txBody>
                    <a:bodyPr/>
                    <a:lstStyle/>
                    <a:p>
                      <a:pPr algn="ctr"/>
                      <a:r>
                        <a:rPr lang="en-US" sz="4400" b="0" dirty="0">
                          <a:solidFill>
                            <a:schemeClr val="bg1"/>
                          </a:solidFill>
                        </a:rPr>
                        <a:t>9</a:t>
                      </a:r>
                    </a:p>
                  </a:txBody>
                  <a:tcPr marL="74295" marR="74295">
                    <a:solidFill>
                      <a:schemeClr val="bg2"/>
                    </a:solidFill>
                  </a:tcPr>
                </a:tc>
                <a:extLst>
                  <a:ext uri="{0D108BD9-81ED-4DB2-BD59-A6C34878D82A}">
                    <a16:rowId xmlns="" xmlns:a16="http://schemas.microsoft.com/office/drawing/2014/main" val="10001"/>
                  </a:ext>
                </a:extLst>
              </a:tr>
              <a:tr h="745400">
                <a:tc>
                  <a:txBody>
                    <a:bodyPr/>
                    <a:lstStyle/>
                    <a:p>
                      <a:pPr algn="ctr"/>
                      <a:r>
                        <a:rPr lang="en-US" sz="4400" b="0" dirty="0">
                          <a:solidFill>
                            <a:schemeClr val="bg1"/>
                          </a:solidFill>
                        </a:rPr>
                        <a:t>6</a:t>
                      </a:r>
                    </a:p>
                  </a:txBody>
                  <a:tcPr marL="74295" marR="74295">
                    <a:solidFill>
                      <a:schemeClr val="bg2"/>
                    </a:solidFill>
                  </a:tcPr>
                </a:tc>
                <a:tc>
                  <a:txBody>
                    <a:bodyPr/>
                    <a:lstStyle/>
                    <a:p>
                      <a:pPr algn="ctr"/>
                      <a:r>
                        <a:rPr lang="en-US" sz="4400" b="0" dirty="0">
                          <a:solidFill>
                            <a:schemeClr val="bg1"/>
                          </a:solidFill>
                        </a:rPr>
                        <a:t>7</a:t>
                      </a:r>
                    </a:p>
                  </a:txBody>
                  <a:tcPr marL="74295" marR="74295">
                    <a:solidFill>
                      <a:schemeClr val="bg2"/>
                    </a:solidFill>
                  </a:tcPr>
                </a:tc>
                <a:tc>
                  <a:txBody>
                    <a:bodyPr/>
                    <a:lstStyle/>
                    <a:p>
                      <a:pPr algn="ctr"/>
                      <a:r>
                        <a:rPr lang="en-US" sz="4400" b="0" dirty="0">
                          <a:solidFill>
                            <a:schemeClr val="bg1"/>
                          </a:solidFill>
                        </a:rPr>
                        <a:t>2</a:t>
                      </a:r>
                    </a:p>
                  </a:txBody>
                  <a:tcPr marL="74295" marR="74295">
                    <a:solidFill>
                      <a:schemeClr val="bg2"/>
                    </a:solidFill>
                  </a:tcPr>
                </a:tc>
                <a:extLst>
                  <a:ext uri="{0D108BD9-81ED-4DB2-BD59-A6C34878D82A}">
                    <a16:rowId xmlns="" xmlns:a16="http://schemas.microsoft.com/office/drawing/2014/main" val="10002"/>
                  </a:ext>
                </a:extLst>
              </a:tr>
            </a:tbl>
          </a:graphicData>
        </a:graphic>
      </p:graphicFrame>
      <p:grpSp>
        <p:nvGrpSpPr>
          <p:cNvPr id="6" name="Group 5">
            <a:extLst>
              <a:ext uri="{FF2B5EF4-FFF2-40B4-BE49-F238E27FC236}">
                <a16:creationId xmlns="" xmlns:a16="http://schemas.microsoft.com/office/drawing/2014/main" id="{CC5EB95D-426A-438E-A1B0-A73FDFF36727}"/>
              </a:ext>
            </a:extLst>
          </p:cNvPr>
          <p:cNvGrpSpPr/>
          <p:nvPr/>
        </p:nvGrpSpPr>
        <p:grpSpPr>
          <a:xfrm>
            <a:off x="3713172" y="3230033"/>
            <a:ext cx="2462742" cy="1568449"/>
            <a:chOff x="7924800" y="2849032"/>
            <a:chExt cx="3031067" cy="1568449"/>
          </a:xfrm>
        </p:grpSpPr>
        <p:cxnSp>
          <p:nvCxnSpPr>
            <p:cNvPr id="7" name="Straight Connector 6">
              <a:extLst>
                <a:ext uri="{FF2B5EF4-FFF2-40B4-BE49-F238E27FC236}">
                  <a16:creationId xmlns="" xmlns:a16="http://schemas.microsoft.com/office/drawing/2014/main" id="{955F4192-4C21-4D2B-A527-2A52924B13B3}"/>
                </a:ext>
              </a:extLst>
            </p:cNvPr>
            <p:cNvCxnSpPr/>
            <p:nvPr/>
          </p:nvCxnSpPr>
          <p:spPr>
            <a:xfrm>
              <a:off x="10955867" y="3611032"/>
              <a:ext cx="0" cy="806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429DDFEF-439B-4E7A-97A2-DEF13DEC1612}"/>
                </a:ext>
              </a:extLst>
            </p:cNvPr>
            <p:cNvCxnSpPr/>
            <p:nvPr/>
          </p:nvCxnSpPr>
          <p:spPr>
            <a:xfrm flipV="1">
              <a:off x="9450741" y="2878668"/>
              <a:ext cx="1505126" cy="1523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9313B9B3-9E86-4619-B899-F6B6831BB473}"/>
                </a:ext>
              </a:extLst>
            </p:cNvPr>
            <p:cNvCxnSpPr/>
            <p:nvPr/>
          </p:nvCxnSpPr>
          <p:spPr>
            <a:xfrm flipH="1">
              <a:off x="7924800" y="2878667"/>
              <a:ext cx="3031067" cy="732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01AE7855-5F0A-4587-8C0F-DFDBE3901DF8}"/>
                </a:ext>
              </a:extLst>
            </p:cNvPr>
            <p:cNvCxnSpPr/>
            <p:nvPr/>
          </p:nvCxnSpPr>
          <p:spPr>
            <a:xfrm>
              <a:off x="7941733" y="2878667"/>
              <a:ext cx="0" cy="732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8BE87D30-5154-437F-9290-7C4FFAD4FD39}"/>
                </a:ext>
              </a:extLst>
            </p:cNvPr>
            <p:cNvCxnSpPr/>
            <p:nvPr/>
          </p:nvCxnSpPr>
          <p:spPr>
            <a:xfrm flipH="1" flipV="1">
              <a:off x="7924800" y="2878667"/>
              <a:ext cx="3031067"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A94528CB-A5A3-452F-B1D9-1407D3265348}"/>
                </a:ext>
              </a:extLst>
            </p:cNvPr>
            <p:cNvCxnSpPr/>
            <p:nvPr/>
          </p:nvCxnSpPr>
          <p:spPr>
            <a:xfrm flipV="1">
              <a:off x="7924800" y="3611032"/>
              <a:ext cx="3031067" cy="791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D27DF6CA-E68E-4948-B46C-F9AD70659C60}"/>
                </a:ext>
              </a:extLst>
            </p:cNvPr>
            <p:cNvCxnSpPr/>
            <p:nvPr/>
          </p:nvCxnSpPr>
          <p:spPr>
            <a:xfrm flipH="1">
              <a:off x="7924800" y="2849032"/>
              <a:ext cx="1525941" cy="156844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 xmlns:a16="http://schemas.microsoft.com/office/drawing/2014/main" id="{C406A3B4-982A-4A13-BE13-FFEF61CEC777}"/>
              </a:ext>
            </a:extLst>
          </p:cNvPr>
          <p:cNvGrpSpPr/>
          <p:nvPr/>
        </p:nvGrpSpPr>
        <p:grpSpPr>
          <a:xfrm>
            <a:off x="3711596" y="3230032"/>
            <a:ext cx="2465894" cy="1598085"/>
            <a:chOff x="7922860" y="2849031"/>
            <a:chExt cx="3034947" cy="1598085"/>
          </a:xfrm>
        </p:grpSpPr>
        <p:cxnSp>
          <p:nvCxnSpPr>
            <p:cNvPr id="15" name="Straight Connector 14">
              <a:extLst>
                <a:ext uri="{FF2B5EF4-FFF2-40B4-BE49-F238E27FC236}">
                  <a16:creationId xmlns="" xmlns:a16="http://schemas.microsoft.com/office/drawing/2014/main" id="{4B011BCF-02D5-4584-88A6-454F168ED3EF}"/>
                </a:ext>
              </a:extLst>
            </p:cNvPr>
            <p:cNvCxnSpPr/>
            <p:nvPr/>
          </p:nvCxnSpPr>
          <p:spPr>
            <a:xfrm>
              <a:off x="7924800" y="3611032"/>
              <a:ext cx="3031067" cy="806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07B0EF1D-026F-4E61-B254-33169DA387EF}"/>
                </a:ext>
              </a:extLst>
            </p:cNvPr>
            <p:cNvCxnSpPr/>
            <p:nvPr/>
          </p:nvCxnSpPr>
          <p:spPr>
            <a:xfrm>
              <a:off x="9450741" y="2849031"/>
              <a:ext cx="1505126" cy="15980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9D7737F1-6300-42FD-B21A-CFD8FBE35C0A}"/>
                </a:ext>
              </a:extLst>
            </p:cNvPr>
            <p:cNvCxnSpPr/>
            <p:nvPr/>
          </p:nvCxnSpPr>
          <p:spPr>
            <a:xfrm flipH="1">
              <a:off x="9450741" y="2849032"/>
              <a:ext cx="15070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7C17EE2F-481C-459E-8FBE-536F491DA542}"/>
                </a:ext>
              </a:extLst>
            </p:cNvPr>
            <p:cNvCxnSpPr/>
            <p:nvPr/>
          </p:nvCxnSpPr>
          <p:spPr>
            <a:xfrm flipV="1">
              <a:off x="7924800" y="2849031"/>
              <a:ext cx="3031067" cy="15536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689527D-866F-4305-AE03-DABB6730A790}"/>
                </a:ext>
              </a:extLst>
            </p:cNvPr>
            <p:cNvCxnSpPr/>
            <p:nvPr/>
          </p:nvCxnSpPr>
          <p:spPr>
            <a:xfrm flipH="1">
              <a:off x="7924800" y="4402667"/>
              <a:ext cx="1515533" cy="148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86CCAD13-3303-480E-993E-AD9B275D8F01}"/>
                </a:ext>
              </a:extLst>
            </p:cNvPr>
            <p:cNvCxnSpPr/>
            <p:nvPr/>
          </p:nvCxnSpPr>
          <p:spPr>
            <a:xfrm>
              <a:off x="7922860" y="2863853"/>
              <a:ext cx="1517473" cy="15536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1FE36BC3-CDE5-457C-81C6-211EB1B5038D}"/>
                </a:ext>
              </a:extLst>
            </p:cNvPr>
            <p:cNvCxnSpPr/>
            <p:nvPr/>
          </p:nvCxnSpPr>
          <p:spPr>
            <a:xfrm flipH="1" flipV="1">
              <a:off x="7922860" y="2878667"/>
              <a:ext cx="3021991" cy="7323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29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5318</Words>
  <Application>Microsoft Office PowerPoint</Application>
  <PresentationFormat>A4-Papier (210x297 mm)</PresentationFormat>
  <Paragraphs>2647</Paragraphs>
  <Slides>51</Slides>
  <Notes>50</Notes>
  <HiddenSlides>3</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51</vt:i4>
      </vt:variant>
    </vt:vector>
  </HeadingPairs>
  <TitlesOfParts>
    <vt:vector size="62" baseType="lpstr">
      <vt:lpstr>Yu Gothic</vt:lpstr>
      <vt:lpstr>Arial</vt:lpstr>
      <vt:lpstr>Bookman Old Style</vt:lpstr>
      <vt:lpstr>Calibri</vt:lpstr>
      <vt:lpstr>Calibri Light</vt:lpstr>
      <vt:lpstr>Malayalam Sangam MN</vt:lpstr>
      <vt:lpstr>MS Mincho</vt:lpstr>
      <vt:lpstr>Papyrus</vt:lpstr>
      <vt:lpstr>Roboto</vt:lpstr>
      <vt:lpstr>Verdana</vt:lpstr>
      <vt:lpstr>Office Theme</vt:lpstr>
      <vt:lpstr>QUADRADOS MÁGICOS, LATINOS E VÉDICOS O que podemos aprender com os quadrados numéricos Mágicos, Latinos e Védicos?</vt:lpstr>
      <vt:lpstr>PowerPoint-Präsentation</vt:lpstr>
      <vt:lpstr>Quadrados Latinos feitos com 4, 5 e 6</vt:lpstr>
      <vt:lpstr>PowerPoint-Präsentation</vt:lpstr>
      <vt:lpstr>De quantas maneiras podemos dispor os números para que as linhas, colunas e diagonais somem todas 15? (15 é conhecido como a ‘constante mágica’.) </vt:lpstr>
      <vt:lpstr>O que observas nestas variações?  </vt:lpstr>
      <vt:lpstr>Quadrado Mágico de Luo Shu com 5 subtraído de cada número</vt:lpstr>
      <vt:lpstr>Que padrões podemos encontrar no quadrado de Luo Shu?</vt:lpstr>
      <vt:lpstr>Que padrões podemos encontrar no quadrado de Luo Shu?</vt:lpstr>
      <vt:lpstr>Consegue-se equilibrar um quadrado mágico? </vt:lpstr>
      <vt:lpstr>BAGUA FENG SHUI Vira o papel até que o ‘fogo’ aponte para sul. Olha para o octágono bagua e para a sala de aula. Notas alguma correspondência? O bagua trata também de equilibrar 8 áreas diferentes da vida.   </vt:lpstr>
      <vt:lpstr>O quadrado jaina, com mil anos, do templo Parshvanatha em Madhya Pradesh, na Índia. Consegues reconhecer alguns números?</vt:lpstr>
      <vt:lpstr>Um quadrado mágico islâmico, do Shams al- Ma'arif de Ahmed al- Buni, 1225   Reconheces algum número no quadrado?  </vt:lpstr>
      <vt:lpstr>Que algarismos se usavam na Europa, nesta época?</vt:lpstr>
      <vt:lpstr>Como chegaram à Europa os números que usamos.    Fibonacci, de Pisa (atualmente em Itália), passou algum tempo no Norte de África, onde percebeu como era eficiente o sistema numérico utilizado pelos árabes. Esses números tinham vindo da Índia. Fibonacci publicou um livro em 1202  e os números “árabes” foram sendo adotados na Europa.</vt:lpstr>
      <vt:lpstr>Srinivasa Ramanujan  (1887 – 1920) </vt:lpstr>
      <vt:lpstr>PowerPoint-Präsentation</vt:lpstr>
      <vt:lpstr>PowerPoint-Präsentation</vt:lpstr>
      <vt:lpstr>PowerPoint-Präsentation</vt:lpstr>
      <vt:lpstr>Quantas outras formas consegues descobrir para obter 139 no quadrado mágico de Ramanujan? </vt:lpstr>
      <vt:lpstr>  O que observas no padrão das palavras desta inscrição romana? Será que ele segue as regras de um quadrado mágico numérico?</vt:lpstr>
      <vt:lpstr>Quadrado Latino</vt:lpstr>
      <vt:lpstr>PowerPoint-Präsentation</vt:lpstr>
      <vt:lpstr>Olha para o horário da tua escola. Repara que funciona como um quadrado latino (cada professor e cada aula só aparece uma vez em cada quadrado do horário, num determinado dia)</vt:lpstr>
      <vt:lpstr>Sudoku 2  Consegues preencher esta grelha 9×9 com números, de modo que cada linha, coluna ou secção 3×3 (marcada a cinzento ou branco) contenha todos os algarismos de 1 a 9?</vt:lpstr>
      <vt:lpstr>O que observas sobre os números deste quadrado?</vt:lpstr>
      <vt:lpstr>Quadrado Védico</vt:lpstr>
      <vt:lpstr>Criar padrões usando o Quadrado Védico   Liga todos os 1’s usando linhas retas. Repete isto com  os outros números, usando lápis de cores diferentes. Que padrões observas?</vt:lpstr>
      <vt:lpstr>PowerPoint-Präsentation</vt:lpstr>
      <vt:lpstr>    A Magia dos Quadrados Mágicos</vt:lpstr>
      <vt:lpstr>Há milhares de anos, pessoas de diferentes culturas espalhadas pelo mundo tentam entender os padrões da natureza, das estações, do clima. Conhecer esses padrões permite às pessoas saber a melhor altura para plantar ou para se prepararem para o inverno, e até mesmo onde e como viverem. As pessoas usam números, por vezes dispostos em estruturas como os quadrados mágicos, para as ajudarem. Esculpiram-nos em templos, algumas até os usaram ao pescoço. Embora os vissem de formas diferentes, acreditavam que os números tinham poder. Vemos aqui desenhos de missionários jesuítas europeus na China, em 1668, que tentavam perceber o Quadrado Mágico de Luo Shu juntando os números de diferentes formas. </vt:lpstr>
      <vt:lpstr>Mais pesquisas com Quadrados Mágicos. Temos aqui um quadrado mágico 9 x 9 com as suas raízes digitais (tal como usadas nos quadrados védicos) no quadrado de baixo. O que observas em relação aos padrões numéricos? </vt:lpstr>
      <vt:lpstr>Quando se dobram Quadrados Mágicos destes, cria-se uma  forma tipo donut conhecida como ‘Toro’. Transformadores  elétricos de alta  qualidade são feitos  usando estas formas. A forma ‘harmónica’ é  muito eficaz para evitar  o desperdício de energia elétrica.  </vt:lpstr>
      <vt:lpstr>PowerPoint-Präsentation</vt:lpstr>
      <vt:lpstr>O que observas em relação a estes números? O que achas que representam? </vt:lpstr>
      <vt:lpstr>No ano de 587 DC, o indiano Varahamihira inventou um quadrado mágico para fazer perfumes.   Cada célula do quadrado representa um ingrediente diferente, e cada número dá a proporção desse ingrediente.   Cria-se um perfume diferente se somarmos o volume de cada um dos quatro ingredientes ao longo de cada linha, coluna ou diagonal.   Qual será o volume de cada perfume?</vt:lpstr>
      <vt:lpstr>Temos aqui um Quadrado Mágico 27x27 com os quadrados  de números pares marcados a preto. Que padrões observas?  </vt:lpstr>
      <vt:lpstr>Criou-se este padrão, neste quadrado mágico, começando em cima à esquerda e colorindo a amarelo as células cujos números estão “na posição correta” (1, 4, 5, etc.). As células que vão no sentido oposto (começando em baixo à esquerda) estão pintadas a roxo.  Experimenta com um dos quadrados mágicos 4 x 4 que não estão coloridos. </vt:lpstr>
      <vt:lpstr>Agora tenta  fazer o mesmo com este quadrado mágico 8 x 8</vt:lpstr>
      <vt:lpstr>E agora experimenta fazer a mesma coisa com um destes quadrados mágicos  6 x 6. Desta vez vais precisar de quatro cores diferentes, e terás de procurar números a aumentar  em sequência, começando em cada um dos quatro quadrados dos cantos.</vt:lpstr>
      <vt:lpstr>Podem  ver-se outros padrões quando o número central de um quadrado mágico ímpar é reduzido a zero (tal como foi feito no quadrado mágico de Luo Shu do slide 6).   O que observas?</vt:lpstr>
      <vt:lpstr>Vê este curto clip sobre padrões de ressonância:</vt:lpstr>
      <vt:lpstr>Consegues  perceber semelhanças entre algum quadrado mágico e os  padrões de ressonância de placas metálicas?</vt:lpstr>
      <vt:lpstr>Se fizermos um quadrado mágico com peças de Lego, com blocos mais altos para os números maiores, e entornarmos água em cima, o que achas que vai acontecer?</vt:lpstr>
      <vt:lpstr>Filme de incentivo à Filosofia para Crianças:  https://www.youtube.com/watch?v=Y8SA0gtSBNs   As pessoas continuam a tentar compreender os Quadrados Mágicos. Este filme mostra alguns padrões criados a partir do Quadrado Mágico  de Luo Shu usando grafismo 3D.  Ao ver o filme, pensa no que tens aprendido  sobre quadrados mágicos e tenta formular algumas perguntas filosóficas.</vt:lpstr>
      <vt:lpstr>Expandir a aprendizagem</vt:lpstr>
      <vt:lpstr>PowerPoint-Präsentation</vt:lpstr>
      <vt:lpstr>Uma forma rápida de criar  o Quadrado Mágico de Luo Shu</vt:lpstr>
      <vt:lpstr>Vejam agora como se usa este método para criar um quadrado mágico maior, de número ímpar:</vt:lpstr>
      <vt:lpstr>A Fórmula do Número Mágico (Constante Mágica) de um  Quadrado Mágico</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RWeber</cp:lastModifiedBy>
  <cp:revision>364</cp:revision>
  <cp:lastPrinted>2018-06-05T18:34:34Z</cp:lastPrinted>
  <dcterms:created xsi:type="dcterms:W3CDTF">2018-08-17T18:25:57Z</dcterms:created>
  <dcterms:modified xsi:type="dcterms:W3CDTF">2019-10-23T15:40:25Z</dcterms:modified>
</cp:coreProperties>
</file>